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c9a45444d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48a78971a4393"/>
  </p:sldMasterIdLst>
  <p:sldIdLst>
    <p:sldId xmlns:r="http://schemas.openxmlformats.org/officeDocument/2006/relationships" id="256" r:id="R1ccca6fa4d504260"/>
    <p:sldId xmlns:r="http://schemas.openxmlformats.org/officeDocument/2006/relationships" id="257" r:id="R0842f9c8f27a4abb"/>
    <p:sldId xmlns:r="http://schemas.openxmlformats.org/officeDocument/2006/relationships" id="258" r:id="R8305ac7fb745479a"/>
    <p:sldId xmlns:r="http://schemas.openxmlformats.org/officeDocument/2006/relationships" id="259" r:id="Racae3ff8c917467b"/>
    <p:sldId xmlns:r="http://schemas.openxmlformats.org/officeDocument/2006/relationships" id="260" r:id="R60355c00c9eb42b7"/>
    <p:sldId xmlns:r="http://schemas.openxmlformats.org/officeDocument/2006/relationships" id="261" r:id="R10abed05aa5447ee"/>
    <p:sldId xmlns:r="http://schemas.openxmlformats.org/officeDocument/2006/relationships" id="262" r:id="Rdc644330badb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48a78971a4393" /><Relationship Type="http://schemas.openxmlformats.org/officeDocument/2006/relationships/slide" Target="/ppt/slides/slide1.xml" Id="R1ccca6fa4d504260" /><Relationship Type="http://schemas.openxmlformats.org/officeDocument/2006/relationships/slide" Target="/ppt/slides/slide2.xml" Id="R0842f9c8f27a4abb" /><Relationship Type="http://schemas.openxmlformats.org/officeDocument/2006/relationships/slide" Target="/ppt/slides/slide3.xml" Id="R8305ac7fb745479a" /><Relationship Type="http://schemas.openxmlformats.org/officeDocument/2006/relationships/slide" Target="/ppt/slides/slide4.xml" Id="Racae3ff8c917467b" /><Relationship Type="http://schemas.openxmlformats.org/officeDocument/2006/relationships/slide" Target="/ppt/slides/slide5.xml" Id="R60355c00c9eb42b7" /><Relationship Type="http://schemas.openxmlformats.org/officeDocument/2006/relationships/slide" Target="/ppt/slides/slide6.xml" Id="R10abed05aa5447ee" /><Relationship Type="http://schemas.openxmlformats.org/officeDocument/2006/relationships/slide" Target="/ppt/slides/slide7.xml" Id="Rdc644330badb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791e7041b4b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fb76fc8ff40aa" /><Relationship Type="http://schemas.openxmlformats.org/officeDocument/2006/relationships/theme" Target="/ppt/slideMasters/theme/theme1.xml" Id="R36054b2d08a2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fb76fc8ff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2e5496c66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a30d200ec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c48494d2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1f07d03f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4155131a47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096524248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4bd5f1fa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NESTTUN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 REGNSKAPSSERVICE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4 786 264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LÅGEIDE HAMMERSLAND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ANN-KARIN LÅGEIDE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LÅGEIDE HAMMERSLAND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Nesttunvegen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75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NESTTUN REGNSKAPSSERVICE AS</a:t>
            </a:r>
          </a:p>
        </p:txBody>
      </p:sp>
    </p:spTree>
  </p:cSld>
  <p:clrMapOvr>
    <a:masterClrMapping xmlns:a="http://schemas.openxmlformats.org/drawingml/2006/main"/>
  </p:clrMapOvr>
</p:sld>
</file>