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8c6f8ce82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0226c813548fb"/>
  </p:sldMasterIdLst>
  <p:sldIdLst>
    <p:sldId xmlns:r="http://schemas.openxmlformats.org/officeDocument/2006/relationships" id="256" r:id="Rd612727de2824570"/>
    <p:sldId xmlns:r="http://schemas.openxmlformats.org/officeDocument/2006/relationships" id="257" r:id="R2e5c5f0c0aab4f3d"/>
    <p:sldId xmlns:r="http://schemas.openxmlformats.org/officeDocument/2006/relationships" id="258" r:id="R2ac201f373c24d9d"/>
    <p:sldId xmlns:r="http://schemas.openxmlformats.org/officeDocument/2006/relationships" id="259" r:id="R6ee1ea7ea1ec4d02"/>
    <p:sldId xmlns:r="http://schemas.openxmlformats.org/officeDocument/2006/relationships" id="260" r:id="R52d979f0bd65450f"/>
    <p:sldId xmlns:r="http://schemas.openxmlformats.org/officeDocument/2006/relationships" id="261" r:id="Rb337caa912664b0f"/>
    <p:sldId xmlns:r="http://schemas.openxmlformats.org/officeDocument/2006/relationships" id="262" r:id="R567c05b6b94441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0226c813548fb" /><Relationship Type="http://schemas.openxmlformats.org/officeDocument/2006/relationships/slide" Target="/ppt/slides/slide1.xml" Id="Rd612727de2824570" /><Relationship Type="http://schemas.openxmlformats.org/officeDocument/2006/relationships/slide" Target="/ppt/slides/slide2.xml" Id="R2e5c5f0c0aab4f3d" /><Relationship Type="http://schemas.openxmlformats.org/officeDocument/2006/relationships/slide" Target="/ppt/slides/slide3.xml" Id="R2ac201f373c24d9d" /><Relationship Type="http://schemas.openxmlformats.org/officeDocument/2006/relationships/slide" Target="/ppt/slides/slide4.xml" Id="R6ee1ea7ea1ec4d02" /><Relationship Type="http://schemas.openxmlformats.org/officeDocument/2006/relationships/slide" Target="/ppt/slides/slide5.xml" Id="R52d979f0bd65450f" /><Relationship Type="http://schemas.openxmlformats.org/officeDocument/2006/relationships/slide" Target="/ppt/slides/slide6.xml" Id="Rb337caa912664b0f" /><Relationship Type="http://schemas.openxmlformats.org/officeDocument/2006/relationships/slide" Target="/ppt/slides/slide7.xml" Id="R567c05b6b94441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79f52dfae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2753e147e43b6" /><Relationship Type="http://schemas.openxmlformats.org/officeDocument/2006/relationships/theme" Target="/ppt/slideMasters/theme/theme1.xml" Id="R0d6aa59dee07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2753e147e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e8df31f6844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75f8f6807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bb773a257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98d37ac57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10a7e84ee4e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d2212403643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acf485c8e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50 397 995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20 224 970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102 453 317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1 623 811 170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1 799 184 504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ANDERS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ANITA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38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988 408 492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