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d8e485115f42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a0570407e74e07"/>
  </p:sldMasterIdLst>
  <p:sldIdLst>
    <p:sldId xmlns:r="http://schemas.openxmlformats.org/officeDocument/2006/relationships" id="256" r:id="R310fada4c0c34501"/>
    <p:sldId xmlns:r="http://schemas.openxmlformats.org/officeDocument/2006/relationships" id="257" r:id="R9e85b5f731f64f7f"/>
    <p:sldId xmlns:r="http://schemas.openxmlformats.org/officeDocument/2006/relationships" id="258" r:id="R40130b89ff474bc7"/>
    <p:sldId xmlns:r="http://schemas.openxmlformats.org/officeDocument/2006/relationships" id="259" r:id="Ra3486cb8ad254e9f"/>
    <p:sldId xmlns:r="http://schemas.openxmlformats.org/officeDocument/2006/relationships" id="260" r:id="Rf87cc3af749b498a"/>
    <p:sldId xmlns:r="http://schemas.openxmlformats.org/officeDocument/2006/relationships" id="261" r:id="Rccb8a63d70ca4419"/>
    <p:sldId xmlns:r="http://schemas.openxmlformats.org/officeDocument/2006/relationships" id="262" r:id="Rafe690edd4974c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0570407e74e07" /><Relationship Type="http://schemas.openxmlformats.org/officeDocument/2006/relationships/slide" Target="/ppt/slides/slide1.xml" Id="R310fada4c0c34501" /><Relationship Type="http://schemas.openxmlformats.org/officeDocument/2006/relationships/slide" Target="/ppt/slides/slide2.xml" Id="R9e85b5f731f64f7f" /><Relationship Type="http://schemas.openxmlformats.org/officeDocument/2006/relationships/slide" Target="/ppt/slides/slide3.xml" Id="R40130b89ff474bc7" /><Relationship Type="http://schemas.openxmlformats.org/officeDocument/2006/relationships/slide" Target="/ppt/slides/slide4.xml" Id="Ra3486cb8ad254e9f" /><Relationship Type="http://schemas.openxmlformats.org/officeDocument/2006/relationships/slide" Target="/ppt/slides/slide5.xml" Id="Rf87cc3af749b498a" /><Relationship Type="http://schemas.openxmlformats.org/officeDocument/2006/relationships/slide" Target="/ppt/slides/slide6.xml" Id="Rccb8a63d70ca4419" /><Relationship Type="http://schemas.openxmlformats.org/officeDocument/2006/relationships/slide" Target="/ppt/slides/slide7.xml" Id="Rafe690edd4974c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0ff95dc67540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9b88678fd4746" /><Relationship Type="http://schemas.openxmlformats.org/officeDocument/2006/relationships/theme" Target="/ppt/slideMasters/theme/theme1.xml" Id="R848b4867c62446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49b88678fd47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6ed13b30041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9b9899f4844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7e75c548940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99cf398d247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c02b55cf841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b1c78cfb44e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3cc97d09146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ALLORA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ALLORA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6 226 172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−18 280 340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5 376 242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78 965 293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141 152 500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JUELL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Axera Business Management AS, Haakon VIIs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23 98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988 412 023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ALLORA AS</a:t>
            </a:r>
          </a:p>
        </p:txBody>
      </p:sp>
    </p:spTree>
  </p:cSld>
  <p:clrMapOvr>
    <a:masterClrMapping xmlns:a="http://schemas.openxmlformats.org/drawingml/2006/main"/>
  </p:clrMapOvr>
</p:sld>
</file>