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b7dfc6de7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6c7728cb3490b"/>
  </p:sldMasterIdLst>
  <p:sldIdLst>
    <p:sldId xmlns:r="http://schemas.openxmlformats.org/officeDocument/2006/relationships" id="256" r:id="R052952cb35a24fe7"/>
    <p:sldId xmlns:r="http://schemas.openxmlformats.org/officeDocument/2006/relationships" id="257" r:id="Ref9a0676ec7a494b"/>
    <p:sldId xmlns:r="http://schemas.openxmlformats.org/officeDocument/2006/relationships" id="258" r:id="R8d424e300f9b4281"/>
    <p:sldId xmlns:r="http://schemas.openxmlformats.org/officeDocument/2006/relationships" id="259" r:id="R7b94a551d6284271"/>
    <p:sldId xmlns:r="http://schemas.openxmlformats.org/officeDocument/2006/relationships" id="260" r:id="Rab207d630f2a4103"/>
    <p:sldId xmlns:r="http://schemas.openxmlformats.org/officeDocument/2006/relationships" id="261" r:id="Raf829b02d68f447c"/>
    <p:sldId xmlns:r="http://schemas.openxmlformats.org/officeDocument/2006/relationships" id="262" r:id="Rf2fbc1ec9b61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6c7728cb3490b" /><Relationship Type="http://schemas.openxmlformats.org/officeDocument/2006/relationships/slide" Target="/ppt/slides/slide1.xml" Id="R052952cb35a24fe7" /><Relationship Type="http://schemas.openxmlformats.org/officeDocument/2006/relationships/slide" Target="/ppt/slides/slide2.xml" Id="Ref9a0676ec7a494b" /><Relationship Type="http://schemas.openxmlformats.org/officeDocument/2006/relationships/slide" Target="/ppt/slides/slide3.xml" Id="R8d424e300f9b4281" /><Relationship Type="http://schemas.openxmlformats.org/officeDocument/2006/relationships/slide" Target="/ppt/slides/slide4.xml" Id="R7b94a551d6284271" /><Relationship Type="http://schemas.openxmlformats.org/officeDocument/2006/relationships/slide" Target="/ppt/slides/slide5.xml" Id="Rab207d630f2a4103" /><Relationship Type="http://schemas.openxmlformats.org/officeDocument/2006/relationships/slide" Target="/ppt/slides/slide6.xml" Id="Raf829b02d68f447c" /><Relationship Type="http://schemas.openxmlformats.org/officeDocument/2006/relationships/slide" Target="/ppt/slides/slide7.xml" Id="Rf2fbc1ec9b61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accedfd29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761e815c416e" /><Relationship Type="http://schemas.openxmlformats.org/officeDocument/2006/relationships/theme" Target="/ppt/slideMasters/theme/theme1.xml" Id="Re7244e62b1c3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2761e815c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c317ea93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b4b796fd3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21a3d835d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a6a4cd9ab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bdd6eb326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937d1d9ec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f1f0510f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1 585 369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erik@dalerevisjon.no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