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2fc23d349e46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f7175c647c4856"/>
  </p:sldMasterIdLst>
  <p:sldIdLst>
    <p:sldId xmlns:r="http://schemas.openxmlformats.org/officeDocument/2006/relationships" id="256" r:id="R349cc0ea9a1948e7"/>
    <p:sldId xmlns:r="http://schemas.openxmlformats.org/officeDocument/2006/relationships" id="257" r:id="R2bbabf663e7d49bd"/>
    <p:sldId xmlns:r="http://schemas.openxmlformats.org/officeDocument/2006/relationships" id="258" r:id="R60083f9607f34951"/>
    <p:sldId xmlns:r="http://schemas.openxmlformats.org/officeDocument/2006/relationships" id="259" r:id="Rcac97f30f8a54069"/>
    <p:sldId xmlns:r="http://schemas.openxmlformats.org/officeDocument/2006/relationships" id="260" r:id="Rabffa3ffa6314c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f7175c647c4856" /><Relationship Type="http://schemas.openxmlformats.org/officeDocument/2006/relationships/slide" Target="/ppt/slides/slide1.xml" Id="R349cc0ea9a1948e7" /><Relationship Type="http://schemas.openxmlformats.org/officeDocument/2006/relationships/slide" Target="/ppt/slides/slide2.xml" Id="R2bbabf663e7d49bd" /><Relationship Type="http://schemas.openxmlformats.org/officeDocument/2006/relationships/slide" Target="/ppt/slides/slide3.xml" Id="R60083f9607f34951" /><Relationship Type="http://schemas.openxmlformats.org/officeDocument/2006/relationships/slide" Target="/ppt/slides/slide4.xml" Id="Rcac97f30f8a54069" /><Relationship Type="http://schemas.openxmlformats.org/officeDocument/2006/relationships/slide" Target="/ppt/slides/slide5.xml" Id="Rabffa3ffa6314c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5a9f4cb92b41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1ecc130874450" /><Relationship Type="http://schemas.openxmlformats.org/officeDocument/2006/relationships/theme" Target="/ppt/slideMasters/theme/theme1.xml" Id="Ra2c2461539f641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a1ecc1308744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dcf86cba941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837cc462441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680f7548b40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cda134bdf4c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b6aec48bc4f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KLP AKSJENORGE INDEKS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KLP AKSJENORGE INDEKS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KLP Kapitalforvaltning AS, 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988 425 958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