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69b1d122c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5113fc973441d"/>
  </p:sldMasterIdLst>
  <p:sldIdLst>
    <p:sldId xmlns:r="http://schemas.openxmlformats.org/officeDocument/2006/relationships" id="256" r:id="R5415f5dc835e40ac"/>
    <p:sldId xmlns:r="http://schemas.openxmlformats.org/officeDocument/2006/relationships" id="257" r:id="R3cc4b534fca04143"/>
    <p:sldId xmlns:r="http://schemas.openxmlformats.org/officeDocument/2006/relationships" id="258" r:id="R844f79e756484cb6"/>
    <p:sldId xmlns:r="http://schemas.openxmlformats.org/officeDocument/2006/relationships" id="259" r:id="R8af30ec37c7748f3"/>
    <p:sldId xmlns:r="http://schemas.openxmlformats.org/officeDocument/2006/relationships" id="260" r:id="R150dfe8a49284874"/>
    <p:sldId xmlns:r="http://schemas.openxmlformats.org/officeDocument/2006/relationships" id="261" r:id="R92f450088f384ada"/>
    <p:sldId xmlns:r="http://schemas.openxmlformats.org/officeDocument/2006/relationships" id="262" r:id="R56140dda5edc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5113fc973441d" /><Relationship Type="http://schemas.openxmlformats.org/officeDocument/2006/relationships/slide" Target="/ppt/slides/slide1.xml" Id="R5415f5dc835e40ac" /><Relationship Type="http://schemas.openxmlformats.org/officeDocument/2006/relationships/slide" Target="/ppt/slides/slide2.xml" Id="R3cc4b534fca04143" /><Relationship Type="http://schemas.openxmlformats.org/officeDocument/2006/relationships/slide" Target="/ppt/slides/slide3.xml" Id="R844f79e756484cb6" /><Relationship Type="http://schemas.openxmlformats.org/officeDocument/2006/relationships/slide" Target="/ppt/slides/slide4.xml" Id="R8af30ec37c7748f3" /><Relationship Type="http://schemas.openxmlformats.org/officeDocument/2006/relationships/slide" Target="/ppt/slides/slide5.xml" Id="R150dfe8a49284874" /><Relationship Type="http://schemas.openxmlformats.org/officeDocument/2006/relationships/slide" Target="/ppt/slides/slide6.xml" Id="R92f450088f384ada" /><Relationship Type="http://schemas.openxmlformats.org/officeDocument/2006/relationships/slide" Target="/ppt/slides/slide7.xml" Id="R56140dda5edc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9e7cb935a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189a0d0424e9b" /><Relationship Type="http://schemas.openxmlformats.org/officeDocument/2006/relationships/theme" Target="/ppt/slideMasters/theme/theme1.xml" Id="R608e712f8a37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189a0d042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fa8cdc1e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5a58176c8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37e0fa65f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efbe0375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b81378f0f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eb1d65a41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80683062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193 426 213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190 811 884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157 833 706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1 354 403 767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1 382 175 846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