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3e25e8c93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201f518bd41ef"/>
  </p:sldMasterIdLst>
  <p:sldIdLst>
    <p:sldId xmlns:r="http://schemas.openxmlformats.org/officeDocument/2006/relationships" id="256" r:id="R5ebed6e154fd4a7c"/>
    <p:sldId xmlns:r="http://schemas.openxmlformats.org/officeDocument/2006/relationships" id="257" r:id="Rb08efc8388ce4512"/>
    <p:sldId xmlns:r="http://schemas.openxmlformats.org/officeDocument/2006/relationships" id="258" r:id="R243b37156d7c49cb"/>
    <p:sldId xmlns:r="http://schemas.openxmlformats.org/officeDocument/2006/relationships" id="259" r:id="R75e22de184fc42b4"/>
    <p:sldId xmlns:r="http://schemas.openxmlformats.org/officeDocument/2006/relationships" id="260" r:id="R8ea82fc8965141b7"/>
    <p:sldId xmlns:r="http://schemas.openxmlformats.org/officeDocument/2006/relationships" id="261" r:id="R8740c97837f541a4"/>
    <p:sldId xmlns:r="http://schemas.openxmlformats.org/officeDocument/2006/relationships" id="262" r:id="Rf0d646f37bd0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01f518bd41ef" /><Relationship Type="http://schemas.openxmlformats.org/officeDocument/2006/relationships/slide" Target="/ppt/slides/slide1.xml" Id="R5ebed6e154fd4a7c" /><Relationship Type="http://schemas.openxmlformats.org/officeDocument/2006/relationships/slide" Target="/ppt/slides/slide2.xml" Id="Rb08efc8388ce4512" /><Relationship Type="http://schemas.openxmlformats.org/officeDocument/2006/relationships/slide" Target="/ppt/slides/slide3.xml" Id="R243b37156d7c49cb" /><Relationship Type="http://schemas.openxmlformats.org/officeDocument/2006/relationships/slide" Target="/ppt/slides/slide4.xml" Id="R75e22de184fc42b4" /><Relationship Type="http://schemas.openxmlformats.org/officeDocument/2006/relationships/slide" Target="/ppt/slides/slide5.xml" Id="R8ea82fc8965141b7" /><Relationship Type="http://schemas.openxmlformats.org/officeDocument/2006/relationships/slide" Target="/ppt/slides/slide6.xml" Id="R8740c97837f541a4" /><Relationship Type="http://schemas.openxmlformats.org/officeDocument/2006/relationships/slide" Target="/ppt/slides/slide7.xml" Id="Rf0d646f37bd0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82f9becfe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fa45a58d42f5" /><Relationship Type="http://schemas.openxmlformats.org/officeDocument/2006/relationships/theme" Target="/ppt/slideMasters/theme/theme1.xml" Id="R9df60398e77a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3fa45a58d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8c487145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e04d582e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945b2819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8ca75ed8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a63403e0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0944add3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eea3bc2c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