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b737ff02474d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847f396524dc3"/>
  </p:sldMasterIdLst>
  <p:sldIdLst>
    <p:sldId xmlns:r="http://schemas.openxmlformats.org/officeDocument/2006/relationships" id="256" r:id="R3a2d84312e1b4d76"/>
    <p:sldId xmlns:r="http://schemas.openxmlformats.org/officeDocument/2006/relationships" id="257" r:id="R3ca13ebb81ee41ef"/>
    <p:sldId xmlns:r="http://schemas.openxmlformats.org/officeDocument/2006/relationships" id="258" r:id="Rafb38dc7cf1c4dfd"/>
    <p:sldId xmlns:r="http://schemas.openxmlformats.org/officeDocument/2006/relationships" id="259" r:id="R5eec39e54da64833"/>
    <p:sldId xmlns:r="http://schemas.openxmlformats.org/officeDocument/2006/relationships" id="260" r:id="R180017b2e70146bb"/>
    <p:sldId xmlns:r="http://schemas.openxmlformats.org/officeDocument/2006/relationships" id="261" r:id="Rec6afcbf412b4fd1"/>
    <p:sldId xmlns:r="http://schemas.openxmlformats.org/officeDocument/2006/relationships" id="262" r:id="R968c97f175434f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847f396524dc3" /><Relationship Type="http://schemas.openxmlformats.org/officeDocument/2006/relationships/slide" Target="/ppt/slides/slide1.xml" Id="R3a2d84312e1b4d76" /><Relationship Type="http://schemas.openxmlformats.org/officeDocument/2006/relationships/slide" Target="/ppt/slides/slide2.xml" Id="R3ca13ebb81ee41ef" /><Relationship Type="http://schemas.openxmlformats.org/officeDocument/2006/relationships/slide" Target="/ppt/slides/slide3.xml" Id="Rafb38dc7cf1c4dfd" /><Relationship Type="http://schemas.openxmlformats.org/officeDocument/2006/relationships/slide" Target="/ppt/slides/slide4.xml" Id="R5eec39e54da64833" /><Relationship Type="http://schemas.openxmlformats.org/officeDocument/2006/relationships/slide" Target="/ppt/slides/slide5.xml" Id="R180017b2e70146bb" /><Relationship Type="http://schemas.openxmlformats.org/officeDocument/2006/relationships/slide" Target="/ppt/slides/slide6.xml" Id="Rec6afcbf412b4fd1" /><Relationship Type="http://schemas.openxmlformats.org/officeDocument/2006/relationships/slide" Target="/ppt/slides/slide7.xml" Id="R968c97f175434f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34a139a5f40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b56f0aea04fe3" /><Relationship Type="http://schemas.openxmlformats.org/officeDocument/2006/relationships/theme" Target="/ppt/slideMasters/theme/theme1.xml" Id="R984cb95932d1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bb56f0aea04f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8d47fda5f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a7a2f78aa4b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bab70d70349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99c847386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84f4103a3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e70f893b44b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3b2bad24f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HETIJA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HETIJA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−5 948 172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20 164 597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92 210 184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107 220 275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LØVENSKIOLD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Axera Business Management AS, 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lowilhel@online.no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988 536 180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