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e8d0ce67b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c5de1c7864ec4"/>
  </p:sldMasterIdLst>
  <p:sldIdLst>
    <p:sldId xmlns:r="http://schemas.openxmlformats.org/officeDocument/2006/relationships" id="256" r:id="R36c9ac7623194b28"/>
    <p:sldId xmlns:r="http://schemas.openxmlformats.org/officeDocument/2006/relationships" id="257" r:id="R7f54a08370d64d5b"/>
    <p:sldId xmlns:r="http://schemas.openxmlformats.org/officeDocument/2006/relationships" id="258" r:id="R06b282a667404e5e"/>
    <p:sldId xmlns:r="http://schemas.openxmlformats.org/officeDocument/2006/relationships" id="259" r:id="R9fc2b51268d648e9"/>
    <p:sldId xmlns:r="http://schemas.openxmlformats.org/officeDocument/2006/relationships" id="260" r:id="R570add8f4f8443c4"/>
    <p:sldId xmlns:r="http://schemas.openxmlformats.org/officeDocument/2006/relationships" id="261" r:id="R037968ce778d4024"/>
    <p:sldId xmlns:r="http://schemas.openxmlformats.org/officeDocument/2006/relationships" id="262" r:id="Rc4dc5251eff14d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5de1c7864ec4" /><Relationship Type="http://schemas.openxmlformats.org/officeDocument/2006/relationships/slide" Target="/ppt/slides/slide1.xml" Id="R36c9ac7623194b28" /><Relationship Type="http://schemas.openxmlformats.org/officeDocument/2006/relationships/slide" Target="/ppt/slides/slide2.xml" Id="R7f54a08370d64d5b" /><Relationship Type="http://schemas.openxmlformats.org/officeDocument/2006/relationships/slide" Target="/ppt/slides/slide3.xml" Id="R06b282a667404e5e" /><Relationship Type="http://schemas.openxmlformats.org/officeDocument/2006/relationships/slide" Target="/ppt/slides/slide4.xml" Id="R9fc2b51268d648e9" /><Relationship Type="http://schemas.openxmlformats.org/officeDocument/2006/relationships/slide" Target="/ppt/slides/slide5.xml" Id="R570add8f4f8443c4" /><Relationship Type="http://schemas.openxmlformats.org/officeDocument/2006/relationships/slide" Target="/ppt/slides/slide6.xml" Id="R037968ce778d4024" /><Relationship Type="http://schemas.openxmlformats.org/officeDocument/2006/relationships/slide" Target="/ppt/slides/slide7.xml" Id="Rc4dc5251eff14d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096c6c95c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a23594bd4494" /><Relationship Type="http://schemas.openxmlformats.org/officeDocument/2006/relationships/theme" Target="/ppt/slideMasters/theme/theme1.xml" Id="Rf70302f1cea6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2a23594bd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fde06b1db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95076c86f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b478e0ccc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d17a86fd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ed3588ae3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db0cc28f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4f63776d5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TERRENGTRANSPORT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26 442 454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92 548 633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262 531 505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92,6 %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ÅGE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988 540 307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TERRENGTRANSPORT HOLDING AS</a:t>
            </a:r>
          </a:p>
        </p:txBody>
      </p:sp>
    </p:spTree>
  </p:cSld>
  <p:clrMapOvr>
    <a:masterClrMapping xmlns:a="http://schemas.openxmlformats.org/drawingml/2006/main"/>
  </p:clrMapOvr>
</p:sld>
</file>