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f2235f3423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ba72c50ab4097"/>
  </p:sldMasterIdLst>
  <p:sldIdLst>
    <p:sldId xmlns:r="http://schemas.openxmlformats.org/officeDocument/2006/relationships" id="256" r:id="R33606e358d4648e3"/>
    <p:sldId xmlns:r="http://schemas.openxmlformats.org/officeDocument/2006/relationships" id="257" r:id="R3e9a4e3a9b9342f7"/>
    <p:sldId xmlns:r="http://schemas.openxmlformats.org/officeDocument/2006/relationships" id="258" r:id="R8e9f34aa7ec74e29"/>
    <p:sldId xmlns:r="http://schemas.openxmlformats.org/officeDocument/2006/relationships" id="259" r:id="R9ab57851bf474d79"/>
    <p:sldId xmlns:r="http://schemas.openxmlformats.org/officeDocument/2006/relationships" id="260" r:id="Rafd27d75ad7248e5"/>
    <p:sldId xmlns:r="http://schemas.openxmlformats.org/officeDocument/2006/relationships" id="261" r:id="R5af4c1c45bbf4377"/>
    <p:sldId xmlns:r="http://schemas.openxmlformats.org/officeDocument/2006/relationships" id="262" r:id="R67fdb6017b2d49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ba72c50ab4097" /><Relationship Type="http://schemas.openxmlformats.org/officeDocument/2006/relationships/slide" Target="/ppt/slides/slide1.xml" Id="R33606e358d4648e3" /><Relationship Type="http://schemas.openxmlformats.org/officeDocument/2006/relationships/slide" Target="/ppt/slides/slide2.xml" Id="R3e9a4e3a9b9342f7" /><Relationship Type="http://schemas.openxmlformats.org/officeDocument/2006/relationships/slide" Target="/ppt/slides/slide3.xml" Id="R8e9f34aa7ec74e29" /><Relationship Type="http://schemas.openxmlformats.org/officeDocument/2006/relationships/slide" Target="/ppt/slides/slide4.xml" Id="R9ab57851bf474d79" /><Relationship Type="http://schemas.openxmlformats.org/officeDocument/2006/relationships/slide" Target="/ppt/slides/slide5.xml" Id="Rafd27d75ad7248e5" /><Relationship Type="http://schemas.openxmlformats.org/officeDocument/2006/relationships/slide" Target="/ppt/slides/slide6.xml" Id="R5af4c1c45bbf4377" /><Relationship Type="http://schemas.openxmlformats.org/officeDocument/2006/relationships/slide" Target="/ppt/slides/slide7.xml" Id="R67fdb6017b2d49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c2f192b1043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0f9cb6b0742eb" /><Relationship Type="http://schemas.openxmlformats.org/officeDocument/2006/relationships/theme" Target="/ppt/slideMasters/theme/theme1.xml" Id="R1eb70398e38147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70f9cb6b0742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2a6546f2c4b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6a43f2f074d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9b45c65fb4a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8f102f45641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5cd8648b94e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ef31d64c1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7e141ef8e46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SNOTA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2 675 454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24 306 092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25 672 332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GRÆE ÅSE INGVILD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LÆGRAN ARVE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GRÆE ÅSE INGVILD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LÆGRAN ARVE  –  16,8 %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Rishalla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7716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16 38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SNOTA AS</a:t>
            </a:r>
          </a:p>
        </p:txBody>
      </p:sp>
    </p:spTree>
  </p:cSld>
  <p:clrMapOvr>
    <a:masterClrMapping xmlns:a="http://schemas.openxmlformats.org/drawingml/2006/main"/>
  </p:clrMapOvr>
</p:sld>
</file>