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0430f6053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8fe5d705d4835"/>
  </p:sldMasterIdLst>
  <p:sldIdLst>
    <p:sldId xmlns:r="http://schemas.openxmlformats.org/officeDocument/2006/relationships" id="256" r:id="Rf4533ad2cb9145a9"/>
    <p:sldId xmlns:r="http://schemas.openxmlformats.org/officeDocument/2006/relationships" id="257" r:id="R9b259f7aca1141bb"/>
    <p:sldId xmlns:r="http://schemas.openxmlformats.org/officeDocument/2006/relationships" id="258" r:id="R53f30433e23e4357"/>
    <p:sldId xmlns:r="http://schemas.openxmlformats.org/officeDocument/2006/relationships" id="259" r:id="R81e7b8bb5c844364"/>
    <p:sldId xmlns:r="http://schemas.openxmlformats.org/officeDocument/2006/relationships" id="260" r:id="R3c8054691c234443"/>
    <p:sldId xmlns:r="http://schemas.openxmlformats.org/officeDocument/2006/relationships" id="261" r:id="R0c349acef6214063"/>
    <p:sldId xmlns:r="http://schemas.openxmlformats.org/officeDocument/2006/relationships" id="262" r:id="Rf3352b6af149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8fe5d705d4835" /><Relationship Type="http://schemas.openxmlformats.org/officeDocument/2006/relationships/slide" Target="/ppt/slides/slide1.xml" Id="Rf4533ad2cb9145a9" /><Relationship Type="http://schemas.openxmlformats.org/officeDocument/2006/relationships/slide" Target="/ppt/slides/slide2.xml" Id="R9b259f7aca1141bb" /><Relationship Type="http://schemas.openxmlformats.org/officeDocument/2006/relationships/slide" Target="/ppt/slides/slide3.xml" Id="R53f30433e23e4357" /><Relationship Type="http://schemas.openxmlformats.org/officeDocument/2006/relationships/slide" Target="/ppt/slides/slide4.xml" Id="R81e7b8bb5c844364" /><Relationship Type="http://schemas.openxmlformats.org/officeDocument/2006/relationships/slide" Target="/ppt/slides/slide5.xml" Id="R3c8054691c234443" /><Relationship Type="http://schemas.openxmlformats.org/officeDocument/2006/relationships/slide" Target="/ppt/slides/slide6.xml" Id="R0c349acef6214063" /><Relationship Type="http://schemas.openxmlformats.org/officeDocument/2006/relationships/slide" Target="/ppt/slides/slide7.xml" Id="Rf3352b6af149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808633b6d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ae1112334752" /><Relationship Type="http://schemas.openxmlformats.org/officeDocument/2006/relationships/theme" Target="/ppt/slideMasters/theme/theme1.xml" Id="R963e614f4937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7ae111233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daecdeeb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02fa864f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549c632f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5991ad46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41f378f29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53b331d3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7174d9e0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CHRISTIAN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IDA VEN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KRISTIN VEN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