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bf9d4e233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115782cbc4c93"/>
  </p:sldMasterIdLst>
  <p:sldIdLst>
    <p:sldId xmlns:r="http://schemas.openxmlformats.org/officeDocument/2006/relationships" id="256" r:id="R18f73a1c680a44a4"/>
    <p:sldId xmlns:r="http://schemas.openxmlformats.org/officeDocument/2006/relationships" id="257" r:id="R625f85f0581a41b3"/>
    <p:sldId xmlns:r="http://schemas.openxmlformats.org/officeDocument/2006/relationships" id="258" r:id="R8db4493ec7084b2b"/>
    <p:sldId xmlns:r="http://schemas.openxmlformats.org/officeDocument/2006/relationships" id="259" r:id="Re0785f907d3f4096"/>
    <p:sldId xmlns:r="http://schemas.openxmlformats.org/officeDocument/2006/relationships" id="260" r:id="R47d53440e3f44ab5"/>
    <p:sldId xmlns:r="http://schemas.openxmlformats.org/officeDocument/2006/relationships" id="261" r:id="Ra8b943d3526d41f1"/>
    <p:sldId xmlns:r="http://schemas.openxmlformats.org/officeDocument/2006/relationships" id="262" r:id="R96069777982a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115782cbc4c93" /><Relationship Type="http://schemas.openxmlformats.org/officeDocument/2006/relationships/slide" Target="/ppt/slides/slide1.xml" Id="R18f73a1c680a44a4" /><Relationship Type="http://schemas.openxmlformats.org/officeDocument/2006/relationships/slide" Target="/ppt/slides/slide2.xml" Id="R625f85f0581a41b3" /><Relationship Type="http://schemas.openxmlformats.org/officeDocument/2006/relationships/slide" Target="/ppt/slides/slide3.xml" Id="R8db4493ec7084b2b" /><Relationship Type="http://schemas.openxmlformats.org/officeDocument/2006/relationships/slide" Target="/ppt/slides/slide4.xml" Id="Re0785f907d3f4096" /><Relationship Type="http://schemas.openxmlformats.org/officeDocument/2006/relationships/slide" Target="/ppt/slides/slide5.xml" Id="R47d53440e3f44ab5" /><Relationship Type="http://schemas.openxmlformats.org/officeDocument/2006/relationships/slide" Target="/ppt/slides/slide6.xml" Id="Ra8b943d3526d41f1" /><Relationship Type="http://schemas.openxmlformats.org/officeDocument/2006/relationships/slide" Target="/ppt/slides/slide7.xml" Id="R96069777982a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3863eb272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cce30fbc94c7b" /><Relationship Type="http://schemas.openxmlformats.org/officeDocument/2006/relationships/theme" Target="/ppt/slideMasters/theme/theme1.xml" Id="R02ca430d1c6e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cce30fbc9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5f852233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9d636e6e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1017300b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e3299c26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e53c67ea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a77f4343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9091e449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LARS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