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171029d6c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aed19f1144fcc"/>
  </p:sldMasterIdLst>
  <p:sldIdLst>
    <p:sldId xmlns:r="http://schemas.openxmlformats.org/officeDocument/2006/relationships" id="256" r:id="Rb924e679905844d2"/>
    <p:sldId xmlns:r="http://schemas.openxmlformats.org/officeDocument/2006/relationships" id="257" r:id="R61d7968d66aa43a8"/>
    <p:sldId xmlns:r="http://schemas.openxmlformats.org/officeDocument/2006/relationships" id="258" r:id="R99ff2c8d03114945"/>
    <p:sldId xmlns:r="http://schemas.openxmlformats.org/officeDocument/2006/relationships" id="259" r:id="R8c482bebc8164ba3"/>
    <p:sldId xmlns:r="http://schemas.openxmlformats.org/officeDocument/2006/relationships" id="260" r:id="R3b450025072c435e"/>
    <p:sldId xmlns:r="http://schemas.openxmlformats.org/officeDocument/2006/relationships" id="261" r:id="R5cba05b67fd44076"/>
    <p:sldId xmlns:r="http://schemas.openxmlformats.org/officeDocument/2006/relationships" id="262" r:id="R1609fa7b6570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aed19f1144fcc" /><Relationship Type="http://schemas.openxmlformats.org/officeDocument/2006/relationships/slide" Target="/ppt/slides/slide1.xml" Id="Rb924e679905844d2" /><Relationship Type="http://schemas.openxmlformats.org/officeDocument/2006/relationships/slide" Target="/ppt/slides/slide2.xml" Id="R61d7968d66aa43a8" /><Relationship Type="http://schemas.openxmlformats.org/officeDocument/2006/relationships/slide" Target="/ppt/slides/slide3.xml" Id="R99ff2c8d03114945" /><Relationship Type="http://schemas.openxmlformats.org/officeDocument/2006/relationships/slide" Target="/ppt/slides/slide4.xml" Id="R8c482bebc8164ba3" /><Relationship Type="http://schemas.openxmlformats.org/officeDocument/2006/relationships/slide" Target="/ppt/slides/slide5.xml" Id="R3b450025072c435e" /><Relationship Type="http://schemas.openxmlformats.org/officeDocument/2006/relationships/slide" Target="/ppt/slides/slide6.xml" Id="R5cba05b67fd44076" /><Relationship Type="http://schemas.openxmlformats.org/officeDocument/2006/relationships/slide" Target="/ppt/slides/slide7.xml" Id="R1609fa7b6570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6e50f728a41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347c4d7114778" /><Relationship Type="http://schemas.openxmlformats.org/officeDocument/2006/relationships/theme" Target="/ppt/slideMasters/theme/theme1.xml" Id="R66aa832f362f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347c4d711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a6e046ef2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94717122d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95f6273ee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dad6f7b4e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5a271b351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a2661ba92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e9a61cb9b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CLEARVISION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CLEARVISION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7 843 437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38 003 753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MARIANNE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WILLY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104A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08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988 663 654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