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e61dab365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bb506d4394238"/>
  </p:sldMasterIdLst>
  <p:sldIdLst>
    <p:sldId xmlns:r="http://schemas.openxmlformats.org/officeDocument/2006/relationships" id="256" r:id="R36a905bbb7ca4a8d"/>
    <p:sldId xmlns:r="http://schemas.openxmlformats.org/officeDocument/2006/relationships" id="257" r:id="R647ab78071cf418f"/>
    <p:sldId xmlns:r="http://schemas.openxmlformats.org/officeDocument/2006/relationships" id="258" r:id="Rd136c05441064d4b"/>
    <p:sldId xmlns:r="http://schemas.openxmlformats.org/officeDocument/2006/relationships" id="259" r:id="Rc42e56b92fc74492"/>
    <p:sldId xmlns:r="http://schemas.openxmlformats.org/officeDocument/2006/relationships" id="260" r:id="Rd4631148dcf64d23"/>
    <p:sldId xmlns:r="http://schemas.openxmlformats.org/officeDocument/2006/relationships" id="261" r:id="R92761c83c2f04112"/>
    <p:sldId xmlns:r="http://schemas.openxmlformats.org/officeDocument/2006/relationships" id="262" r:id="R6468ecc42ea9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bb506d4394238" /><Relationship Type="http://schemas.openxmlformats.org/officeDocument/2006/relationships/slide" Target="/ppt/slides/slide1.xml" Id="R36a905bbb7ca4a8d" /><Relationship Type="http://schemas.openxmlformats.org/officeDocument/2006/relationships/slide" Target="/ppt/slides/slide2.xml" Id="R647ab78071cf418f" /><Relationship Type="http://schemas.openxmlformats.org/officeDocument/2006/relationships/slide" Target="/ppt/slides/slide3.xml" Id="Rd136c05441064d4b" /><Relationship Type="http://schemas.openxmlformats.org/officeDocument/2006/relationships/slide" Target="/ppt/slides/slide4.xml" Id="Rc42e56b92fc74492" /><Relationship Type="http://schemas.openxmlformats.org/officeDocument/2006/relationships/slide" Target="/ppt/slides/slide5.xml" Id="Rd4631148dcf64d23" /><Relationship Type="http://schemas.openxmlformats.org/officeDocument/2006/relationships/slide" Target="/ppt/slides/slide6.xml" Id="R92761c83c2f04112" /><Relationship Type="http://schemas.openxmlformats.org/officeDocument/2006/relationships/slide" Target="/ppt/slides/slide7.xml" Id="R6468ecc42ea9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3d23aaeb1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2bb75992f44f7" /><Relationship Type="http://schemas.openxmlformats.org/officeDocument/2006/relationships/theme" Target="/ppt/slideMasters/theme/theme1.xml" Id="R6b381d7ac701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2bb75992f44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928f19cd7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e63a593ef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3f1e3c084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1bd8b39c5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f6866fe4c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c1bd81ccf41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e57aaa4f9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FINANS OG EIENDOM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FINANS OG EIENDOM INVEST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52 003 911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78 188 303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ØVERBØ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Bjønnråa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jos-roa@online.no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