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87b91eaef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fe4290fce41cc"/>
  </p:sldMasterIdLst>
  <p:sldIdLst>
    <p:sldId xmlns:r="http://schemas.openxmlformats.org/officeDocument/2006/relationships" id="256" r:id="R3cb6408c8e924149"/>
    <p:sldId xmlns:r="http://schemas.openxmlformats.org/officeDocument/2006/relationships" id="257" r:id="Rcecdaf8b5dfd4af0"/>
    <p:sldId xmlns:r="http://schemas.openxmlformats.org/officeDocument/2006/relationships" id="258" r:id="R664eb1f517464ffb"/>
    <p:sldId xmlns:r="http://schemas.openxmlformats.org/officeDocument/2006/relationships" id="259" r:id="R111b3a98a4794cee"/>
    <p:sldId xmlns:r="http://schemas.openxmlformats.org/officeDocument/2006/relationships" id="260" r:id="Ra30fa8c0d6ea4ffe"/>
    <p:sldId xmlns:r="http://schemas.openxmlformats.org/officeDocument/2006/relationships" id="261" r:id="Rf4f2ce01b9ee48ec"/>
    <p:sldId xmlns:r="http://schemas.openxmlformats.org/officeDocument/2006/relationships" id="262" r:id="R7ab38425f253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fe4290fce41cc" /><Relationship Type="http://schemas.openxmlformats.org/officeDocument/2006/relationships/slide" Target="/ppt/slides/slide1.xml" Id="R3cb6408c8e924149" /><Relationship Type="http://schemas.openxmlformats.org/officeDocument/2006/relationships/slide" Target="/ppt/slides/slide2.xml" Id="Rcecdaf8b5dfd4af0" /><Relationship Type="http://schemas.openxmlformats.org/officeDocument/2006/relationships/slide" Target="/ppt/slides/slide3.xml" Id="R664eb1f517464ffb" /><Relationship Type="http://schemas.openxmlformats.org/officeDocument/2006/relationships/slide" Target="/ppt/slides/slide4.xml" Id="R111b3a98a4794cee" /><Relationship Type="http://schemas.openxmlformats.org/officeDocument/2006/relationships/slide" Target="/ppt/slides/slide5.xml" Id="Ra30fa8c0d6ea4ffe" /><Relationship Type="http://schemas.openxmlformats.org/officeDocument/2006/relationships/slide" Target="/ppt/slides/slide6.xml" Id="Rf4f2ce01b9ee48ec" /><Relationship Type="http://schemas.openxmlformats.org/officeDocument/2006/relationships/slide" Target="/ppt/slides/slide7.xml" Id="R7ab38425f253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1cee42dcd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78279c6547a1" /><Relationship Type="http://schemas.openxmlformats.org/officeDocument/2006/relationships/theme" Target="/ppt/slideMasters/theme/theme1.xml" Id="Ra01b5013e5c8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478279c65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d943bb03e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178cc71f7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7e69fc2c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8c0264322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3f6411c32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31dde511b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8898be76b43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IMENTE JUSS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IMENTE JUSS &amp;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8 122 375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JOHANSEN BAISGÅRD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BAKKELI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www.imente-regnskap.no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988 669 725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IMENTE JUSS &amp; REGNSKAP AS</a:t>
            </a:r>
          </a:p>
        </p:txBody>
      </p:sp>
    </p:spTree>
  </p:cSld>
  <p:clrMapOvr>
    <a:masterClrMapping xmlns:a="http://schemas.openxmlformats.org/drawingml/2006/main"/>
  </p:clrMapOvr>
</p:sld>
</file>