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9b823ef1bb45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078ff67f1c4073"/>
  </p:sldMasterIdLst>
  <p:sldIdLst>
    <p:sldId xmlns:r="http://schemas.openxmlformats.org/officeDocument/2006/relationships" id="256" r:id="R73c1bfd419c84064"/>
    <p:sldId xmlns:r="http://schemas.openxmlformats.org/officeDocument/2006/relationships" id="257" r:id="Rc06e3fce230d4f4a"/>
    <p:sldId xmlns:r="http://schemas.openxmlformats.org/officeDocument/2006/relationships" id="258" r:id="Rc0a5814b73634049"/>
    <p:sldId xmlns:r="http://schemas.openxmlformats.org/officeDocument/2006/relationships" id="259" r:id="R42a4422960974d9a"/>
    <p:sldId xmlns:r="http://schemas.openxmlformats.org/officeDocument/2006/relationships" id="260" r:id="Radaa6092f45e4e6d"/>
    <p:sldId xmlns:r="http://schemas.openxmlformats.org/officeDocument/2006/relationships" id="261" r:id="R7d7726efd2364c99"/>
    <p:sldId xmlns:r="http://schemas.openxmlformats.org/officeDocument/2006/relationships" id="262" r:id="R3ec076de9bda4a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078ff67f1c4073" /><Relationship Type="http://schemas.openxmlformats.org/officeDocument/2006/relationships/slide" Target="/ppt/slides/slide1.xml" Id="R73c1bfd419c84064" /><Relationship Type="http://schemas.openxmlformats.org/officeDocument/2006/relationships/slide" Target="/ppt/slides/slide2.xml" Id="Rc06e3fce230d4f4a" /><Relationship Type="http://schemas.openxmlformats.org/officeDocument/2006/relationships/slide" Target="/ppt/slides/slide3.xml" Id="Rc0a5814b73634049" /><Relationship Type="http://schemas.openxmlformats.org/officeDocument/2006/relationships/slide" Target="/ppt/slides/slide4.xml" Id="R42a4422960974d9a" /><Relationship Type="http://schemas.openxmlformats.org/officeDocument/2006/relationships/slide" Target="/ppt/slides/slide5.xml" Id="Radaa6092f45e4e6d" /><Relationship Type="http://schemas.openxmlformats.org/officeDocument/2006/relationships/slide" Target="/ppt/slides/slide6.xml" Id="R7d7726efd2364c99" /><Relationship Type="http://schemas.openxmlformats.org/officeDocument/2006/relationships/slide" Target="/ppt/slides/slide7.xml" Id="R3ec076de9bda4a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bdb586d0ff44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c66ec67680433f" /><Relationship Type="http://schemas.openxmlformats.org/officeDocument/2006/relationships/theme" Target="/ppt/slideMasters/theme/theme1.xml" Id="R3a7c90b4ef4e41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c66ec6768043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7efbca90b4b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948f51b0da44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ec6b22a5b646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9f142f5b5f47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3abd02b06647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409bfe7dee49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69e1d20af443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HARALD ANDERSSEN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ANDERSSEN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ANDERSSEN INVEST AS ble etablert [år] og holder til i Fornebu.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ANDERSSEN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ANDERSSEN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ANDERSSEN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−276 362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11 641 484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135 767 768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153 963 777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ANDERSSEN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ANDERSSEN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ANDERSSEN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 Thorsagers vei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1360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54 82 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988 672 181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ANDERSSEN INVEST AS</a:t>
            </a:r>
          </a:p>
        </p:txBody>
      </p:sp>
    </p:spTree>
  </p:cSld>
  <p:clrMapOvr>
    <a:masterClrMapping xmlns:a="http://schemas.openxmlformats.org/drawingml/2006/main"/>
  </p:clrMapOvr>
</p:sld>
</file>