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65d3f3fd14b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ac9cf7b515437b"/>
  </p:sldMasterIdLst>
  <p:sldIdLst>
    <p:sldId xmlns:r="http://schemas.openxmlformats.org/officeDocument/2006/relationships" id="256" r:id="Rd13a30e9f48c4348"/>
    <p:sldId xmlns:r="http://schemas.openxmlformats.org/officeDocument/2006/relationships" id="257" r:id="R391c6348bf534459"/>
    <p:sldId xmlns:r="http://schemas.openxmlformats.org/officeDocument/2006/relationships" id="258" r:id="R3161e4068e8b4a4e"/>
    <p:sldId xmlns:r="http://schemas.openxmlformats.org/officeDocument/2006/relationships" id="259" r:id="R188426f6270f43a1"/>
    <p:sldId xmlns:r="http://schemas.openxmlformats.org/officeDocument/2006/relationships" id="260" r:id="R3f24d9bf83a942de"/>
    <p:sldId xmlns:r="http://schemas.openxmlformats.org/officeDocument/2006/relationships" id="261" r:id="R4047be694c15416e"/>
    <p:sldId xmlns:r="http://schemas.openxmlformats.org/officeDocument/2006/relationships" id="262" r:id="R0bca2bb0cb4c4c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c9cf7b515437b" /><Relationship Type="http://schemas.openxmlformats.org/officeDocument/2006/relationships/slide" Target="/ppt/slides/slide1.xml" Id="Rd13a30e9f48c4348" /><Relationship Type="http://schemas.openxmlformats.org/officeDocument/2006/relationships/slide" Target="/ppt/slides/slide2.xml" Id="R391c6348bf534459" /><Relationship Type="http://schemas.openxmlformats.org/officeDocument/2006/relationships/slide" Target="/ppt/slides/slide3.xml" Id="R3161e4068e8b4a4e" /><Relationship Type="http://schemas.openxmlformats.org/officeDocument/2006/relationships/slide" Target="/ppt/slides/slide4.xml" Id="R188426f6270f43a1" /><Relationship Type="http://schemas.openxmlformats.org/officeDocument/2006/relationships/slide" Target="/ppt/slides/slide5.xml" Id="R3f24d9bf83a942de" /><Relationship Type="http://schemas.openxmlformats.org/officeDocument/2006/relationships/slide" Target="/ppt/slides/slide6.xml" Id="R4047be694c15416e" /><Relationship Type="http://schemas.openxmlformats.org/officeDocument/2006/relationships/slide" Target="/ppt/slides/slide7.xml" Id="R0bca2bb0cb4c4c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ae65d80c54a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30a1d01524a5a" /><Relationship Type="http://schemas.openxmlformats.org/officeDocument/2006/relationships/theme" Target="/ppt/slideMasters/theme/theme1.xml" Id="R46fb456f67064b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530a1d0152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c115bf1fd41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dbbdb86144f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e4b31f52d4c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1dda411c04f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da0102b5b46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3ae8ab3014a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eed84630942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869 616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11 430 430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RONALD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Bergflødtveien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988 672 777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