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1d71391dc24c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232e8100b64cfc"/>
  </p:sldMasterIdLst>
  <p:sldIdLst>
    <p:sldId xmlns:r="http://schemas.openxmlformats.org/officeDocument/2006/relationships" id="256" r:id="R1d7f8ee462be4470"/>
    <p:sldId xmlns:r="http://schemas.openxmlformats.org/officeDocument/2006/relationships" id="257" r:id="R1683ea8c0c154982"/>
    <p:sldId xmlns:r="http://schemas.openxmlformats.org/officeDocument/2006/relationships" id="258" r:id="R00e52a174fae406e"/>
    <p:sldId xmlns:r="http://schemas.openxmlformats.org/officeDocument/2006/relationships" id="259" r:id="Re09b9d971b81463c"/>
    <p:sldId xmlns:r="http://schemas.openxmlformats.org/officeDocument/2006/relationships" id="260" r:id="R249d6ae737de4c9b"/>
    <p:sldId xmlns:r="http://schemas.openxmlformats.org/officeDocument/2006/relationships" id="261" r:id="Rce3b47ec42fa4ac2"/>
    <p:sldId xmlns:r="http://schemas.openxmlformats.org/officeDocument/2006/relationships" id="262" r:id="Rd9278ff87ce94b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232e8100b64cfc" /><Relationship Type="http://schemas.openxmlformats.org/officeDocument/2006/relationships/slide" Target="/ppt/slides/slide1.xml" Id="R1d7f8ee462be4470" /><Relationship Type="http://schemas.openxmlformats.org/officeDocument/2006/relationships/slide" Target="/ppt/slides/slide2.xml" Id="R1683ea8c0c154982" /><Relationship Type="http://schemas.openxmlformats.org/officeDocument/2006/relationships/slide" Target="/ppt/slides/slide3.xml" Id="R00e52a174fae406e" /><Relationship Type="http://schemas.openxmlformats.org/officeDocument/2006/relationships/slide" Target="/ppt/slides/slide4.xml" Id="Re09b9d971b81463c" /><Relationship Type="http://schemas.openxmlformats.org/officeDocument/2006/relationships/slide" Target="/ppt/slides/slide5.xml" Id="R249d6ae737de4c9b" /><Relationship Type="http://schemas.openxmlformats.org/officeDocument/2006/relationships/slide" Target="/ppt/slides/slide6.xml" Id="Rce3b47ec42fa4ac2" /><Relationship Type="http://schemas.openxmlformats.org/officeDocument/2006/relationships/slide" Target="/ppt/slides/slide7.xml" Id="Rd9278ff87ce94b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5be4bf348e49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023cfbe2a4e54" /><Relationship Type="http://schemas.openxmlformats.org/officeDocument/2006/relationships/theme" Target="/ppt/slideMasters/theme/theme1.xml" Id="Rfa11866c30264c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0023cfbe2a4e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b88fb511b4c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49909129047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7bb8890254a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c8faf440d48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086db6c6347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fd850c2c845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0da65c2a347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−464 704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80 988 036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353 293 443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375 294 549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GAUSAKER ROY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Husvikveien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34 94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988 689 394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HOLDING AS</a:t>
            </a:r>
          </a:p>
        </p:txBody>
      </p:sp>
    </p:spTree>
  </p:cSld>
  <p:clrMapOvr>
    <a:masterClrMapping xmlns:a="http://schemas.openxmlformats.org/drawingml/2006/main"/>
  </p:clrMapOvr>
</p:sld>
</file>