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88a48f1a4946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e2e78dd07648bf"/>
  </p:sldMasterIdLst>
  <p:sldIdLst>
    <p:sldId xmlns:r="http://schemas.openxmlformats.org/officeDocument/2006/relationships" id="256" r:id="R4a97d34834ee4be9"/>
    <p:sldId xmlns:r="http://schemas.openxmlformats.org/officeDocument/2006/relationships" id="257" r:id="R2e3b6fbca81f4cb1"/>
    <p:sldId xmlns:r="http://schemas.openxmlformats.org/officeDocument/2006/relationships" id="258" r:id="R9c454f6173a14e78"/>
    <p:sldId xmlns:r="http://schemas.openxmlformats.org/officeDocument/2006/relationships" id="259" r:id="R411e76faa2e74d2b"/>
    <p:sldId xmlns:r="http://schemas.openxmlformats.org/officeDocument/2006/relationships" id="260" r:id="R003f991caaba4bb1"/>
    <p:sldId xmlns:r="http://schemas.openxmlformats.org/officeDocument/2006/relationships" id="261" r:id="Rcff60196b59c4a4d"/>
    <p:sldId xmlns:r="http://schemas.openxmlformats.org/officeDocument/2006/relationships" id="262" r:id="R502b6d65fcb94c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e2e78dd07648bf" /><Relationship Type="http://schemas.openxmlformats.org/officeDocument/2006/relationships/slide" Target="/ppt/slides/slide1.xml" Id="R4a97d34834ee4be9" /><Relationship Type="http://schemas.openxmlformats.org/officeDocument/2006/relationships/slide" Target="/ppt/slides/slide2.xml" Id="R2e3b6fbca81f4cb1" /><Relationship Type="http://schemas.openxmlformats.org/officeDocument/2006/relationships/slide" Target="/ppt/slides/slide3.xml" Id="R9c454f6173a14e78" /><Relationship Type="http://schemas.openxmlformats.org/officeDocument/2006/relationships/slide" Target="/ppt/slides/slide4.xml" Id="R411e76faa2e74d2b" /><Relationship Type="http://schemas.openxmlformats.org/officeDocument/2006/relationships/slide" Target="/ppt/slides/slide5.xml" Id="R003f991caaba4bb1" /><Relationship Type="http://schemas.openxmlformats.org/officeDocument/2006/relationships/slide" Target="/ppt/slides/slide6.xml" Id="Rcff60196b59c4a4d" /><Relationship Type="http://schemas.openxmlformats.org/officeDocument/2006/relationships/slide" Target="/ppt/slides/slide7.xml" Id="R502b6d65fcb94c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370dd8fff541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07ee4a4bc4cc9" /><Relationship Type="http://schemas.openxmlformats.org/officeDocument/2006/relationships/theme" Target="/ppt/slideMasters/theme/theme1.xml" Id="R1e2a91dd7e3947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f07ee4a4bc4c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94097a90847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e8c16fc2140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e8067dff040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e61b3a23d4a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b6d28a92f49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1c9f6190b4a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4e38d50ed49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FRITHJOF ANDERSSEN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FRITHJOF ANDERSSEN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−1 554 297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18 808 133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81 526 110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94 861 626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ANDERSSEN FRITHJOF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alle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988 692 700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INVEST AS</a:t>
            </a:r>
          </a:p>
        </p:txBody>
      </p:sp>
    </p:spTree>
  </p:cSld>
  <p:clrMapOvr>
    <a:masterClrMapping xmlns:a="http://schemas.openxmlformats.org/drawingml/2006/main"/>
  </p:clrMapOvr>
</p:sld>
</file>