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301ce6154840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b2e15162c74d3a"/>
  </p:sldMasterIdLst>
  <p:sldIdLst>
    <p:sldId xmlns:r="http://schemas.openxmlformats.org/officeDocument/2006/relationships" id="256" r:id="R2fedfd50447f4243"/>
    <p:sldId xmlns:r="http://schemas.openxmlformats.org/officeDocument/2006/relationships" id="257" r:id="R89972e76ee1a4a2e"/>
    <p:sldId xmlns:r="http://schemas.openxmlformats.org/officeDocument/2006/relationships" id="258" r:id="R4fe2ac003850492f"/>
    <p:sldId xmlns:r="http://schemas.openxmlformats.org/officeDocument/2006/relationships" id="259" r:id="R61996b49e1a44cf4"/>
    <p:sldId xmlns:r="http://schemas.openxmlformats.org/officeDocument/2006/relationships" id="260" r:id="R5b4234ffa7b14636"/>
    <p:sldId xmlns:r="http://schemas.openxmlformats.org/officeDocument/2006/relationships" id="261" r:id="R2ab53e934ae9475e"/>
    <p:sldId xmlns:r="http://schemas.openxmlformats.org/officeDocument/2006/relationships" id="262" r:id="R13b113ce1bc543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b2e15162c74d3a" /><Relationship Type="http://schemas.openxmlformats.org/officeDocument/2006/relationships/slide" Target="/ppt/slides/slide1.xml" Id="R2fedfd50447f4243" /><Relationship Type="http://schemas.openxmlformats.org/officeDocument/2006/relationships/slide" Target="/ppt/slides/slide2.xml" Id="R89972e76ee1a4a2e" /><Relationship Type="http://schemas.openxmlformats.org/officeDocument/2006/relationships/slide" Target="/ppt/slides/slide3.xml" Id="R4fe2ac003850492f" /><Relationship Type="http://schemas.openxmlformats.org/officeDocument/2006/relationships/slide" Target="/ppt/slides/slide4.xml" Id="R61996b49e1a44cf4" /><Relationship Type="http://schemas.openxmlformats.org/officeDocument/2006/relationships/slide" Target="/ppt/slides/slide5.xml" Id="R5b4234ffa7b14636" /><Relationship Type="http://schemas.openxmlformats.org/officeDocument/2006/relationships/slide" Target="/ppt/slides/slide6.xml" Id="R2ab53e934ae9475e" /><Relationship Type="http://schemas.openxmlformats.org/officeDocument/2006/relationships/slide" Target="/ppt/slides/slide7.xml" Id="R13b113ce1bc543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4858d6b1e844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2b9d5345f4733" /><Relationship Type="http://schemas.openxmlformats.org/officeDocument/2006/relationships/theme" Target="/ppt/slideMasters/theme/theme1.xml" Id="R1a9c71242cff4a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b2b9d5345f47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65b3b234045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5cf71419049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abf3f218c4f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5c262e4414a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1aa79a78a49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16112cd164e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999ad04dd4a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GROUP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GROUP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78 734 162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7 042 008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1 787 111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214 419 718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959 851 830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 CAO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Christies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55 87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988 694 010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