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0aba686cb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832fc456f4ec0"/>
  </p:sldMasterIdLst>
  <p:sldIdLst>
    <p:sldId xmlns:r="http://schemas.openxmlformats.org/officeDocument/2006/relationships" id="256" r:id="Redc78f5a991e4677"/>
    <p:sldId xmlns:r="http://schemas.openxmlformats.org/officeDocument/2006/relationships" id="257" r:id="R43cef0e86ea94870"/>
    <p:sldId xmlns:r="http://schemas.openxmlformats.org/officeDocument/2006/relationships" id="258" r:id="R40620f18485e4308"/>
    <p:sldId xmlns:r="http://schemas.openxmlformats.org/officeDocument/2006/relationships" id="259" r:id="R164d5a08cc5540a8"/>
    <p:sldId xmlns:r="http://schemas.openxmlformats.org/officeDocument/2006/relationships" id="260" r:id="R563e6edd8a8c43a7"/>
    <p:sldId xmlns:r="http://schemas.openxmlformats.org/officeDocument/2006/relationships" id="261" r:id="R4dc45eb970644e1d"/>
    <p:sldId xmlns:r="http://schemas.openxmlformats.org/officeDocument/2006/relationships" id="262" r:id="R81ae131512e2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832fc456f4ec0" /><Relationship Type="http://schemas.openxmlformats.org/officeDocument/2006/relationships/slide" Target="/ppt/slides/slide1.xml" Id="Redc78f5a991e4677" /><Relationship Type="http://schemas.openxmlformats.org/officeDocument/2006/relationships/slide" Target="/ppt/slides/slide2.xml" Id="R43cef0e86ea94870" /><Relationship Type="http://schemas.openxmlformats.org/officeDocument/2006/relationships/slide" Target="/ppt/slides/slide3.xml" Id="R40620f18485e4308" /><Relationship Type="http://schemas.openxmlformats.org/officeDocument/2006/relationships/slide" Target="/ppt/slides/slide4.xml" Id="R164d5a08cc5540a8" /><Relationship Type="http://schemas.openxmlformats.org/officeDocument/2006/relationships/slide" Target="/ppt/slides/slide5.xml" Id="R563e6edd8a8c43a7" /><Relationship Type="http://schemas.openxmlformats.org/officeDocument/2006/relationships/slide" Target="/ppt/slides/slide6.xml" Id="R4dc45eb970644e1d" /><Relationship Type="http://schemas.openxmlformats.org/officeDocument/2006/relationships/slide" Target="/ppt/slides/slide7.xml" Id="R81ae131512e2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d524d1243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b4ce30ac74e64" /><Relationship Type="http://schemas.openxmlformats.org/officeDocument/2006/relationships/theme" Target="/ppt/slideMasters/theme/theme1.xml" Id="Rf6029cca9512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b4ce30ac7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9cdd7da8a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92d46b03b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ba8f03a05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49addc2f3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665f98e1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fda6e1ff149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ee76dc514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ADVISOR REVISJON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ADVISOR REVISJON &amp; REGNSKAP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JUVIK ANN-MARI MIRKOVIC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AMELIA MIRKOVIC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EKREN KATARINA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