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14ca63c92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c3e6a26dc495f"/>
  </p:sldMasterIdLst>
  <p:sldIdLst>
    <p:sldId xmlns:r="http://schemas.openxmlformats.org/officeDocument/2006/relationships" id="256" r:id="R791b98574e2b435b"/>
    <p:sldId xmlns:r="http://schemas.openxmlformats.org/officeDocument/2006/relationships" id="257" r:id="R062c12ada4ce4d46"/>
    <p:sldId xmlns:r="http://schemas.openxmlformats.org/officeDocument/2006/relationships" id="258" r:id="Re672855cbe0e4afd"/>
    <p:sldId xmlns:r="http://schemas.openxmlformats.org/officeDocument/2006/relationships" id="259" r:id="R4e5b397f293644fd"/>
    <p:sldId xmlns:r="http://schemas.openxmlformats.org/officeDocument/2006/relationships" id="260" r:id="R6543795c16724f71"/>
    <p:sldId xmlns:r="http://schemas.openxmlformats.org/officeDocument/2006/relationships" id="261" r:id="R01bf72f40d584661"/>
    <p:sldId xmlns:r="http://schemas.openxmlformats.org/officeDocument/2006/relationships" id="262" r:id="R10597012f3d7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c3e6a26dc495f" /><Relationship Type="http://schemas.openxmlformats.org/officeDocument/2006/relationships/slide" Target="/ppt/slides/slide1.xml" Id="R791b98574e2b435b" /><Relationship Type="http://schemas.openxmlformats.org/officeDocument/2006/relationships/slide" Target="/ppt/slides/slide2.xml" Id="R062c12ada4ce4d46" /><Relationship Type="http://schemas.openxmlformats.org/officeDocument/2006/relationships/slide" Target="/ppt/slides/slide3.xml" Id="Re672855cbe0e4afd" /><Relationship Type="http://schemas.openxmlformats.org/officeDocument/2006/relationships/slide" Target="/ppt/slides/slide4.xml" Id="R4e5b397f293644fd" /><Relationship Type="http://schemas.openxmlformats.org/officeDocument/2006/relationships/slide" Target="/ppt/slides/slide5.xml" Id="R6543795c16724f71" /><Relationship Type="http://schemas.openxmlformats.org/officeDocument/2006/relationships/slide" Target="/ppt/slides/slide6.xml" Id="R01bf72f40d584661" /><Relationship Type="http://schemas.openxmlformats.org/officeDocument/2006/relationships/slide" Target="/ppt/slides/slide7.xml" Id="R10597012f3d7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f4d102210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46c3e4d554c56" /><Relationship Type="http://schemas.openxmlformats.org/officeDocument/2006/relationships/theme" Target="/ppt/slideMasters/theme/theme1.xml" Id="R79dc3b9ee5eb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46c3e4d55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018cd7c58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c02be735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a27d7109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f3b2089e3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70fc87bc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9c00d1da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9fa8a475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