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593532e20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30a26491f4f5c"/>
  </p:sldMasterIdLst>
  <p:sldIdLst>
    <p:sldId xmlns:r="http://schemas.openxmlformats.org/officeDocument/2006/relationships" id="256" r:id="Rfd4826b7befc430d"/>
    <p:sldId xmlns:r="http://schemas.openxmlformats.org/officeDocument/2006/relationships" id="257" r:id="Re22458353a8e40e3"/>
    <p:sldId xmlns:r="http://schemas.openxmlformats.org/officeDocument/2006/relationships" id="258" r:id="R1cd43c59c09848f7"/>
    <p:sldId xmlns:r="http://schemas.openxmlformats.org/officeDocument/2006/relationships" id="259" r:id="Rf78dd3b90c254f2b"/>
    <p:sldId xmlns:r="http://schemas.openxmlformats.org/officeDocument/2006/relationships" id="260" r:id="R487ea44efb894437"/>
    <p:sldId xmlns:r="http://schemas.openxmlformats.org/officeDocument/2006/relationships" id="261" r:id="R553c4fba70a84e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30a26491f4f5c" /><Relationship Type="http://schemas.openxmlformats.org/officeDocument/2006/relationships/slide" Target="/ppt/slides/slide1.xml" Id="Rfd4826b7befc430d" /><Relationship Type="http://schemas.openxmlformats.org/officeDocument/2006/relationships/slide" Target="/ppt/slides/slide2.xml" Id="Re22458353a8e40e3" /><Relationship Type="http://schemas.openxmlformats.org/officeDocument/2006/relationships/slide" Target="/ppt/slides/slide3.xml" Id="R1cd43c59c09848f7" /><Relationship Type="http://schemas.openxmlformats.org/officeDocument/2006/relationships/slide" Target="/ppt/slides/slide4.xml" Id="Rf78dd3b90c254f2b" /><Relationship Type="http://schemas.openxmlformats.org/officeDocument/2006/relationships/slide" Target="/ppt/slides/slide5.xml" Id="R487ea44efb894437" /><Relationship Type="http://schemas.openxmlformats.org/officeDocument/2006/relationships/slide" Target="/ppt/slides/slide6.xml" Id="R553c4fba70a84e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e0fb307be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bd93575624c52" /><Relationship Type="http://schemas.openxmlformats.org/officeDocument/2006/relationships/theme" Target="/ppt/slideMasters/theme/theme1.xml" Id="R7047a166f5e5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bd9357562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f851b50ae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37cf0985e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a6276a525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af533fb5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94219b99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43b2b4ab041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