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f3dc2d241140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4a2c8e5d3041d5"/>
  </p:sldMasterIdLst>
  <p:sldIdLst>
    <p:sldId xmlns:r="http://schemas.openxmlformats.org/officeDocument/2006/relationships" id="256" r:id="R56ad5af947f54187"/>
    <p:sldId xmlns:r="http://schemas.openxmlformats.org/officeDocument/2006/relationships" id="257" r:id="R1eff9ea6b44547d9"/>
    <p:sldId xmlns:r="http://schemas.openxmlformats.org/officeDocument/2006/relationships" id="258" r:id="R0f99dc3312634e0a"/>
    <p:sldId xmlns:r="http://schemas.openxmlformats.org/officeDocument/2006/relationships" id="259" r:id="Rd60e5a6f0ca3407a"/>
    <p:sldId xmlns:r="http://schemas.openxmlformats.org/officeDocument/2006/relationships" id="260" r:id="Rbfaba2a85eee4507"/>
    <p:sldId xmlns:r="http://schemas.openxmlformats.org/officeDocument/2006/relationships" id="261" r:id="Rf1e4d960c30942c2"/>
    <p:sldId xmlns:r="http://schemas.openxmlformats.org/officeDocument/2006/relationships" id="262" r:id="R6762bbd08b9c49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4a2c8e5d3041d5" /><Relationship Type="http://schemas.openxmlformats.org/officeDocument/2006/relationships/slide" Target="/ppt/slides/slide1.xml" Id="R56ad5af947f54187" /><Relationship Type="http://schemas.openxmlformats.org/officeDocument/2006/relationships/slide" Target="/ppt/slides/slide2.xml" Id="R1eff9ea6b44547d9" /><Relationship Type="http://schemas.openxmlformats.org/officeDocument/2006/relationships/slide" Target="/ppt/slides/slide3.xml" Id="R0f99dc3312634e0a" /><Relationship Type="http://schemas.openxmlformats.org/officeDocument/2006/relationships/slide" Target="/ppt/slides/slide4.xml" Id="Rd60e5a6f0ca3407a" /><Relationship Type="http://schemas.openxmlformats.org/officeDocument/2006/relationships/slide" Target="/ppt/slides/slide5.xml" Id="Rbfaba2a85eee4507" /><Relationship Type="http://schemas.openxmlformats.org/officeDocument/2006/relationships/slide" Target="/ppt/slides/slide6.xml" Id="Rf1e4d960c30942c2" /><Relationship Type="http://schemas.openxmlformats.org/officeDocument/2006/relationships/slide" Target="/ppt/slides/slide7.xml" Id="R6762bbd08b9c49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af37cb0d514b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1c2e3f233448e" /><Relationship Type="http://schemas.openxmlformats.org/officeDocument/2006/relationships/theme" Target="/ppt/slideMasters/theme/theme1.xml" Id="R10389098434941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e1c2e3f23344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92977c7c047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852b689764c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ce3999cff44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2769e4cd944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8fd14aac94f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a0d6ed98840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3ca56a47641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ESPEDAL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ESPEDAL &amp; CO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368 933 116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362 192 144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326 642 551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1 349 696 401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1 444 880 871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ESPEDAL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988 742 945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