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f08a633b8041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0897308a9c414e"/>
  </p:sldMasterIdLst>
  <p:sldIdLst>
    <p:sldId xmlns:r="http://schemas.openxmlformats.org/officeDocument/2006/relationships" id="256" r:id="R605c5246c2824f88"/>
    <p:sldId xmlns:r="http://schemas.openxmlformats.org/officeDocument/2006/relationships" id="257" r:id="R0ecd0ac501d647df"/>
    <p:sldId xmlns:r="http://schemas.openxmlformats.org/officeDocument/2006/relationships" id="258" r:id="R900af2c3c03d4fb4"/>
    <p:sldId xmlns:r="http://schemas.openxmlformats.org/officeDocument/2006/relationships" id="259" r:id="R42f6a1c79e864274"/>
    <p:sldId xmlns:r="http://schemas.openxmlformats.org/officeDocument/2006/relationships" id="260" r:id="R87ec0ada66db4f1b"/>
    <p:sldId xmlns:r="http://schemas.openxmlformats.org/officeDocument/2006/relationships" id="261" r:id="R3fa2a0405916497c"/>
    <p:sldId xmlns:r="http://schemas.openxmlformats.org/officeDocument/2006/relationships" id="262" r:id="Rbf967b81057047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897308a9c414e" /><Relationship Type="http://schemas.openxmlformats.org/officeDocument/2006/relationships/slide" Target="/ppt/slides/slide1.xml" Id="R605c5246c2824f88" /><Relationship Type="http://schemas.openxmlformats.org/officeDocument/2006/relationships/slide" Target="/ppt/slides/slide2.xml" Id="R0ecd0ac501d647df" /><Relationship Type="http://schemas.openxmlformats.org/officeDocument/2006/relationships/slide" Target="/ppt/slides/slide3.xml" Id="R900af2c3c03d4fb4" /><Relationship Type="http://schemas.openxmlformats.org/officeDocument/2006/relationships/slide" Target="/ppt/slides/slide4.xml" Id="R42f6a1c79e864274" /><Relationship Type="http://schemas.openxmlformats.org/officeDocument/2006/relationships/slide" Target="/ppt/slides/slide5.xml" Id="R87ec0ada66db4f1b" /><Relationship Type="http://schemas.openxmlformats.org/officeDocument/2006/relationships/slide" Target="/ppt/slides/slide6.xml" Id="R3fa2a0405916497c" /><Relationship Type="http://schemas.openxmlformats.org/officeDocument/2006/relationships/slide" Target="/ppt/slides/slide7.xml" Id="Rbf967b81057047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4cc62d0a943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6090a4dad41d7" /><Relationship Type="http://schemas.openxmlformats.org/officeDocument/2006/relationships/theme" Target="/ppt/slideMasters/theme/theme1.xml" Id="Rc74091cb89a9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66090a4dad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edfedd89842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b55c27954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c5c7237dc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cebfb22e8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0e8a0561540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20548f00d4a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b748f7dcc46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4 080 121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22 064 777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24 364 777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WINTHER JAN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Børre Winther, Lumber brygge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988 767 646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BØMA AS</a:t>
            </a:r>
          </a:p>
        </p:txBody>
      </p:sp>
    </p:spTree>
  </p:cSld>
  <p:clrMapOvr>
    <a:masterClrMapping xmlns:a="http://schemas.openxmlformats.org/drawingml/2006/main"/>
  </p:clrMapOvr>
</p:sld>
</file>