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745b1deeab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169f03e7747f5"/>
  </p:sldMasterIdLst>
  <p:sldIdLst>
    <p:sldId xmlns:r="http://schemas.openxmlformats.org/officeDocument/2006/relationships" id="256" r:id="Rbe533fe99738415f"/>
    <p:sldId xmlns:r="http://schemas.openxmlformats.org/officeDocument/2006/relationships" id="257" r:id="Re5ec087681974fac"/>
    <p:sldId xmlns:r="http://schemas.openxmlformats.org/officeDocument/2006/relationships" id="258" r:id="Rf97db56e24d94fef"/>
    <p:sldId xmlns:r="http://schemas.openxmlformats.org/officeDocument/2006/relationships" id="259" r:id="R4822d33ac4b14d98"/>
    <p:sldId xmlns:r="http://schemas.openxmlformats.org/officeDocument/2006/relationships" id="260" r:id="R13eda9b8c0f24612"/>
    <p:sldId xmlns:r="http://schemas.openxmlformats.org/officeDocument/2006/relationships" id="261" r:id="Ra81c829edc834bc3"/>
    <p:sldId xmlns:r="http://schemas.openxmlformats.org/officeDocument/2006/relationships" id="262" r:id="R779448fb85994b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169f03e7747f5" /><Relationship Type="http://schemas.openxmlformats.org/officeDocument/2006/relationships/slide" Target="/ppt/slides/slide1.xml" Id="Rbe533fe99738415f" /><Relationship Type="http://schemas.openxmlformats.org/officeDocument/2006/relationships/slide" Target="/ppt/slides/slide2.xml" Id="Re5ec087681974fac" /><Relationship Type="http://schemas.openxmlformats.org/officeDocument/2006/relationships/slide" Target="/ppt/slides/slide3.xml" Id="Rf97db56e24d94fef" /><Relationship Type="http://schemas.openxmlformats.org/officeDocument/2006/relationships/slide" Target="/ppt/slides/slide4.xml" Id="R4822d33ac4b14d98" /><Relationship Type="http://schemas.openxmlformats.org/officeDocument/2006/relationships/slide" Target="/ppt/slides/slide5.xml" Id="R13eda9b8c0f24612" /><Relationship Type="http://schemas.openxmlformats.org/officeDocument/2006/relationships/slide" Target="/ppt/slides/slide6.xml" Id="Ra81c829edc834bc3" /><Relationship Type="http://schemas.openxmlformats.org/officeDocument/2006/relationships/slide" Target="/ppt/slides/slide7.xml" Id="R779448fb85994b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0cb91812e64b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1a5336ea4494a" /><Relationship Type="http://schemas.openxmlformats.org/officeDocument/2006/relationships/theme" Target="/ppt/slideMasters/theme/theme1.xml" Id="Ra7f8396e1fdb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1a5336ea4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260f5204046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7e48a27f945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891f9589c45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26c7c2000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29b6415d0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fa6e44a114c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e9c90d69743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