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038d7d162a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b012cd3714f0d"/>
  </p:sldMasterIdLst>
  <p:sldIdLst>
    <p:sldId xmlns:r="http://schemas.openxmlformats.org/officeDocument/2006/relationships" id="256" r:id="R163f5019bf5647af"/>
    <p:sldId xmlns:r="http://schemas.openxmlformats.org/officeDocument/2006/relationships" id="257" r:id="Rc3db6ebc307747a1"/>
    <p:sldId xmlns:r="http://schemas.openxmlformats.org/officeDocument/2006/relationships" id="258" r:id="Rc5ed80cccee14ad5"/>
    <p:sldId xmlns:r="http://schemas.openxmlformats.org/officeDocument/2006/relationships" id="259" r:id="R2ee4eb1e79ec4ec3"/>
    <p:sldId xmlns:r="http://schemas.openxmlformats.org/officeDocument/2006/relationships" id="260" r:id="Reb4977311385427f"/>
    <p:sldId xmlns:r="http://schemas.openxmlformats.org/officeDocument/2006/relationships" id="261" r:id="R58b84d14861542f0"/>
    <p:sldId xmlns:r="http://schemas.openxmlformats.org/officeDocument/2006/relationships" id="262" r:id="Rf1930b861cbb45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b012cd3714f0d" /><Relationship Type="http://schemas.openxmlformats.org/officeDocument/2006/relationships/slide" Target="/ppt/slides/slide1.xml" Id="R163f5019bf5647af" /><Relationship Type="http://schemas.openxmlformats.org/officeDocument/2006/relationships/slide" Target="/ppt/slides/slide2.xml" Id="Rc3db6ebc307747a1" /><Relationship Type="http://schemas.openxmlformats.org/officeDocument/2006/relationships/slide" Target="/ppt/slides/slide3.xml" Id="Rc5ed80cccee14ad5" /><Relationship Type="http://schemas.openxmlformats.org/officeDocument/2006/relationships/slide" Target="/ppt/slides/slide4.xml" Id="R2ee4eb1e79ec4ec3" /><Relationship Type="http://schemas.openxmlformats.org/officeDocument/2006/relationships/slide" Target="/ppt/slides/slide5.xml" Id="Reb4977311385427f" /><Relationship Type="http://schemas.openxmlformats.org/officeDocument/2006/relationships/slide" Target="/ppt/slides/slide6.xml" Id="R58b84d14861542f0" /><Relationship Type="http://schemas.openxmlformats.org/officeDocument/2006/relationships/slide" Target="/ppt/slides/slide7.xml" Id="Rf1930b861cbb45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2250a3283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31bc1b0794109" /><Relationship Type="http://schemas.openxmlformats.org/officeDocument/2006/relationships/theme" Target="/ppt/slideMasters/theme/theme1.xml" Id="Ra651b78e933f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31bc1b079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8de73edd9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e02cffe48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69b9469e2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cf2412769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ed31e490a41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01f8a873446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07baa6de8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JOHANNESSEN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6 920 957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988 814 474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