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3934729b7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fb7d6a42e4420"/>
  </p:sldMasterIdLst>
  <p:sldIdLst>
    <p:sldId xmlns:r="http://schemas.openxmlformats.org/officeDocument/2006/relationships" id="256" r:id="Raf05c8a8036c4de8"/>
    <p:sldId xmlns:r="http://schemas.openxmlformats.org/officeDocument/2006/relationships" id="257" r:id="Rc4f1cc1320024f54"/>
    <p:sldId xmlns:r="http://schemas.openxmlformats.org/officeDocument/2006/relationships" id="258" r:id="R7ebc2edc12414558"/>
    <p:sldId xmlns:r="http://schemas.openxmlformats.org/officeDocument/2006/relationships" id="259" r:id="Re9c384fc292546dd"/>
    <p:sldId xmlns:r="http://schemas.openxmlformats.org/officeDocument/2006/relationships" id="260" r:id="R2f2886b5c2d24df5"/>
    <p:sldId xmlns:r="http://schemas.openxmlformats.org/officeDocument/2006/relationships" id="261" r:id="Rb903e97f8a0846b4"/>
    <p:sldId xmlns:r="http://schemas.openxmlformats.org/officeDocument/2006/relationships" id="262" r:id="R4765385c4390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fb7d6a42e4420" /><Relationship Type="http://schemas.openxmlformats.org/officeDocument/2006/relationships/slide" Target="/ppt/slides/slide1.xml" Id="Raf05c8a8036c4de8" /><Relationship Type="http://schemas.openxmlformats.org/officeDocument/2006/relationships/slide" Target="/ppt/slides/slide2.xml" Id="Rc4f1cc1320024f54" /><Relationship Type="http://schemas.openxmlformats.org/officeDocument/2006/relationships/slide" Target="/ppt/slides/slide3.xml" Id="R7ebc2edc12414558" /><Relationship Type="http://schemas.openxmlformats.org/officeDocument/2006/relationships/slide" Target="/ppt/slides/slide4.xml" Id="Re9c384fc292546dd" /><Relationship Type="http://schemas.openxmlformats.org/officeDocument/2006/relationships/slide" Target="/ppt/slides/slide5.xml" Id="R2f2886b5c2d24df5" /><Relationship Type="http://schemas.openxmlformats.org/officeDocument/2006/relationships/slide" Target="/ppt/slides/slide6.xml" Id="Rb903e97f8a0846b4" /><Relationship Type="http://schemas.openxmlformats.org/officeDocument/2006/relationships/slide" Target="/ppt/slides/slide7.xml" Id="R4765385c4390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14fed5ef4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680692ff4c2a" /><Relationship Type="http://schemas.openxmlformats.org/officeDocument/2006/relationships/theme" Target="/ppt/slideMasters/theme/theme1.xml" Id="Re0be343c2f6b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f680692ff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0fc9b2d0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3ba0f689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44521191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018b869a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598943e1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cabe4bf1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0abeba0f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23 140 671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ELDAR KÅRE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KJETIL GURSKEVIK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TORBJØRN G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VATTØY ELINE GURSKEVIK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eldar@knotten.com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