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d653f3f134a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275633a8f470f"/>
  </p:sldMasterIdLst>
  <p:sldIdLst>
    <p:sldId xmlns:r="http://schemas.openxmlformats.org/officeDocument/2006/relationships" id="256" r:id="R5b6c7948aa3b4be1"/>
    <p:sldId xmlns:r="http://schemas.openxmlformats.org/officeDocument/2006/relationships" id="257" r:id="Ref5bd4ed5dd442d3"/>
    <p:sldId xmlns:r="http://schemas.openxmlformats.org/officeDocument/2006/relationships" id="258" r:id="R7f6653a2c8b2446d"/>
    <p:sldId xmlns:r="http://schemas.openxmlformats.org/officeDocument/2006/relationships" id="259" r:id="Rbd7abb402aef4438"/>
    <p:sldId xmlns:r="http://schemas.openxmlformats.org/officeDocument/2006/relationships" id="260" r:id="R8d81ea7e94d340b9"/>
    <p:sldId xmlns:r="http://schemas.openxmlformats.org/officeDocument/2006/relationships" id="261" r:id="R827a5892602e49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275633a8f470f" /><Relationship Type="http://schemas.openxmlformats.org/officeDocument/2006/relationships/slide" Target="/ppt/slides/slide1.xml" Id="R5b6c7948aa3b4be1" /><Relationship Type="http://schemas.openxmlformats.org/officeDocument/2006/relationships/slide" Target="/ppt/slides/slide2.xml" Id="Ref5bd4ed5dd442d3" /><Relationship Type="http://schemas.openxmlformats.org/officeDocument/2006/relationships/slide" Target="/ppt/slides/slide3.xml" Id="R7f6653a2c8b2446d" /><Relationship Type="http://schemas.openxmlformats.org/officeDocument/2006/relationships/slide" Target="/ppt/slides/slide4.xml" Id="Rbd7abb402aef4438" /><Relationship Type="http://schemas.openxmlformats.org/officeDocument/2006/relationships/slide" Target="/ppt/slides/slide5.xml" Id="R8d81ea7e94d340b9" /><Relationship Type="http://schemas.openxmlformats.org/officeDocument/2006/relationships/slide" Target="/ppt/slides/slide6.xml" Id="R827a5892602e49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a528ad1de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c60b8581840c3" /><Relationship Type="http://schemas.openxmlformats.org/officeDocument/2006/relationships/theme" Target="/ppt/slideMasters/theme/theme1.xml" Id="R476fb39e15bb4f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c60b85818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c68f450b742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ef6ad9e0a4e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63dbb2f7c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c600d2b86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b8d895e2c40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fef8119da4d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 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Eckersbergs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988 829 366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 ME AS</a:t>
            </a:r>
          </a:p>
        </p:txBody>
      </p:sp>
    </p:spTree>
  </p:cSld>
  <p:clrMapOvr>
    <a:masterClrMapping xmlns:a="http://schemas.openxmlformats.org/drawingml/2006/main"/>
  </p:clrMapOvr>
</p:sld>
</file>