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0996289a3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3054f453041e0"/>
  </p:sldMasterIdLst>
  <p:sldIdLst>
    <p:sldId xmlns:r="http://schemas.openxmlformats.org/officeDocument/2006/relationships" id="256" r:id="Rd84873104a864806"/>
    <p:sldId xmlns:r="http://schemas.openxmlformats.org/officeDocument/2006/relationships" id="257" r:id="Rbbae7c2102e349f3"/>
    <p:sldId xmlns:r="http://schemas.openxmlformats.org/officeDocument/2006/relationships" id="258" r:id="R1c5f9cc9705f4d7a"/>
    <p:sldId xmlns:r="http://schemas.openxmlformats.org/officeDocument/2006/relationships" id="259" r:id="R6bc4ceaec93e4967"/>
    <p:sldId xmlns:r="http://schemas.openxmlformats.org/officeDocument/2006/relationships" id="260" r:id="Ra89a295af7284291"/>
    <p:sldId xmlns:r="http://schemas.openxmlformats.org/officeDocument/2006/relationships" id="261" r:id="Rab4f694192c0408a"/>
    <p:sldId xmlns:r="http://schemas.openxmlformats.org/officeDocument/2006/relationships" id="262" r:id="R17b60bc2815f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3054f453041e0" /><Relationship Type="http://schemas.openxmlformats.org/officeDocument/2006/relationships/slide" Target="/ppt/slides/slide1.xml" Id="Rd84873104a864806" /><Relationship Type="http://schemas.openxmlformats.org/officeDocument/2006/relationships/slide" Target="/ppt/slides/slide2.xml" Id="Rbbae7c2102e349f3" /><Relationship Type="http://schemas.openxmlformats.org/officeDocument/2006/relationships/slide" Target="/ppt/slides/slide3.xml" Id="R1c5f9cc9705f4d7a" /><Relationship Type="http://schemas.openxmlformats.org/officeDocument/2006/relationships/slide" Target="/ppt/slides/slide4.xml" Id="R6bc4ceaec93e4967" /><Relationship Type="http://schemas.openxmlformats.org/officeDocument/2006/relationships/slide" Target="/ppt/slides/slide5.xml" Id="Ra89a295af7284291" /><Relationship Type="http://schemas.openxmlformats.org/officeDocument/2006/relationships/slide" Target="/ppt/slides/slide6.xml" Id="Rab4f694192c0408a" /><Relationship Type="http://schemas.openxmlformats.org/officeDocument/2006/relationships/slide" Target="/ppt/slides/slide7.xml" Id="R17b60bc2815f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26cea5fd6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db1f4f22427a" /><Relationship Type="http://schemas.openxmlformats.org/officeDocument/2006/relationships/theme" Target="/ppt/slideMasters/theme/theme1.xml" Id="Rb1a4f77abd6a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0db1f4f22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9841876b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46d12668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73b9806b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6c0bae35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dd22ba1f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390a4fd29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893285f2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