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57ebbaf13744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71664e53c64176"/>
  </p:sldMasterIdLst>
  <p:sldIdLst>
    <p:sldId xmlns:r="http://schemas.openxmlformats.org/officeDocument/2006/relationships" id="256" r:id="Ra4452822161c4b5c"/>
    <p:sldId xmlns:r="http://schemas.openxmlformats.org/officeDocument/2006/relationships" id="257" r:id="R40d501dbb3674228"/>
    <p:sldId xmlns:r="http://schemas.openxmlformats.org/officeDocument/2006/relationships" id="258" r:id="R1a26fe32278a4390"/>
    <p:sldId xmlns:r="http://schemas.openxmlformats.org/officeDocument/2006/relationships" id="259" r:id="Ra8098593a9c2442f"/>
    <p:sldId xmlns:r="http://schemas.openxmlformats.org/officeDocument/2006/relationships" id="260" r:id="R6ce1b0cca40e4710"/>
    <p:sldId xmlns:r="http://schemas.openxmlformats.org/officeDocument/2006/relationships" id="261" r:id="R929a40eb16ed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1664e53c64176" /><Relationship Type="http://schemas.openxmlformats.org/officeDocument/2006/relationships/slide" Target="/ppt/slides/slide1.xml" Id="Ra4452822161c4b5c" /><Relationship Type="http://schemas.openxmlformats.org/officeDocument/2006/relationships/slide" Target="/ppt/slides/slide2.xml" Id="R40d501dbb3674228" /><Relationship Type="http://schemas.openxmlformats.org/officeDocument/2006/relationships/slide" Target="/ppt/slides/slide3.xml" Id="R1a26fe32278a4390" /><Relationship Type="http://schemas.openxmlformats.org/officeDocument/2006/relationships/slide" Target="/ppt/slides/slide4.xml" Id="Ra8098593a9c2442f" /><Relationship Type="http://schemas.openxmlformats.org/officeDocument/2006/relationships/slide" Target="/ppt/slides/slide5.xml" Id="R6ce1b0cca40e4710" /><Relationship Type="http://schemas.openxmlformats.org/officeDocument/2006/relationships/slide" Target="/ppt/slides/slide6.xml" Id="R929a40eb16ed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649a36df04c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c8e6a34c343c3" /><Relationship Type="http://schemas.openxmlformats.org/officeDocument/2006/relationships/theme" Target="/ppt/slideMasters/theme/theme1.xml" Id="Rede430437baa4a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3c8e6a34c343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5a8495e0543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c0d37f67449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b56fadb5d4e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b0b1d816843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cbbd4e4ab45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597bb132c48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