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3f0c137e854c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0bc485d5374b80"/>
  </p:sldMasterIdLst>
  <p:sldIdLst>
    <p:sldId xmlns:r="http://schemas.openxmlformats.org/officeDocument/2006/relationships" id="256" r:id="Rbee3fab8fd754a46"/>
    <p:sldId xmlns:r="http://schemas.openxmlformats.org/officeDocument/2006/relationships" id="257" r:id="Rbea6018fa6dd48fe"/>
    <p:sldId xmlns:r="http://schemas.openxmlformats.org/officeDocument/2006/relationships" id="258" r:id="R44486b7439e64c75"/>
    <p:sldId xmlns:r="http://schemas.openxmlformats.org/officeDocument/2006/relationships" id="259" r:id="Re9693313f2c34f0d"/>
    <p:sldId xmlns:r="http://schemas.openxmlformats.org/officeDocument/2006/relationships" id="260" r:id="Rad98ac890be541f0"/>
    <p:sldId xmlns:r="http://schemas.openxmlformats.org/officeDocument/2006/relationships" id="261" r:id="Rdf6a644507cd4d02"/>
    <p:sldId xmlns:r="http://schemas.openxmlformats.org/officeDocument/2006/relationships" id="262" r:id="R9458d94b2b3d4d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0bc485d5374b80" /><Relationship Type="http://schemas.openxmlformats.org/officeDocument/2006/relationships/slide" Target="/ppt/slides/slide1.xml" Id="Rbee3fab8fd754a46" /><Relationship Type="http://schemas.openxmlformats.org/officeDocument/2006/relationships/slide" Target="/ppt/slides/slide2.xml" Id="Rbea6018fa6dd48fe" /><Relationship Type="http://schemas.openxmlformats.org/officeDocument/2006/relationships/slide" Target="/ppt/slides/slide3.xml" Id="R44486b7439e64c75" /><Relationship Type="http://schemas.openxmlformats.org/officeDocument/2006/relationships/slide" Target="/ppt/slides/slide4.xml" Id="Re9693313f2c34f0d" /><Relationship Type="http://schemas.openxmlformats.org/officeDocument/2006/relationships/slide" Target="/ppt/slides/slide5.xml" Id="Rad98ac890be541f0" /><Relationship Type="http://schemas.openxmlformats.org/officeDocument/2006/relationships/slide" Target="/ppt/slides/slide6.xml" Id="Rdf6a644507cd4d02" /><Relationship Type="http://schemas.openxmlformats.org/officeDocument/2006/relationships/slide" Target="/ppt/slides/slide7.xml" Id="R9458d94b2b3d4d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d79cb1ecf042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354f358d24a5e" /><Relationship Type="http://schemas.openxmlformats.org/officeDocument/2006/relationships/theme" Target="/ppt/slideMasters/theme/theme1.xml" Id="R6a9803368d3341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c354f358d24a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95fd7f9d9047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6ab5c2a68d43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359be5e64848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3470d43724a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6699bc74346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6d34c48a347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16d5517a864f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LUNCON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LUNCON HOLDING AS ble etablert [år] og holder til i Kvam.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149 850 874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18 204 126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31 705 088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156 018 790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209 123 294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STIAN 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Haugsetervegen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2642 Kvam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37 84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988 856 444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