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97279603b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e56ac87794920"/>
  </p:sldMasterIdLst>
  <p:sldIdLst>
    <p:sldId xmlns:r="http://schemas.openxmlformats.org/officeDocument/2006/relationships" id="256" r:id="R0563c7c6cc174375"/>
    <p:sldId xmlns:r="http://schemas.openxmlformats.org/officeDocument/2006/relationships" id="257" r:id="Rb3c25ace16ff4eba"/>
    <p:sldId xmlns:r="http://schemas.openxmlformats.org/officeDocument/2006/relationships" id="258" r:id="R35da93059fd249e4"/>
    <p:sldId xmlns:r="http://schemas.openxmlformats.org/officeDocument/2006/relationships" id="259" r:id="Ra42d6ffc4fbb4cb8"/>
    <p:sldId xmlns:r="http://schemas.openxmlformats.org/officeDocument/2006/relationships" id="260" r:id="R6c02e7f9ab3d4bcb"/>
    <p:sldId xmlns:r="http://schemas.openxmlformats.org/officeDocument/2006/relationships" id="261" r:id="R43b68db66d654ab5"/>
    <p:sldId xmlns:r="http://schemas.openxmlformats.org/officeDocument/2006/relationships" id="262" r:id="R04f2a62988c9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e56ac87794920" /><Relationship Type="http://schemas.openxmlformats.org/officeDocument/2006/relationships/slide" Target="/ppt/slides/slide1.xml" Id="R0563c7c6cc174375" /><Relationship Type="http://schemas.openxmlformats.org/officeDocument/2006/relationships/slide" Target="/ppt/slides/slide2.xml" Id="Rb3c25ace16ff4eba" /><Relationship Type="http://schemas.openxmlformats.org/officeDocument/2006/relationships/slide" Target="/ppt/slides/slide3.xml" Id="R35da93059fd249e4" /><Relationship Type="http://schemas.openxmlformats.org/officeDocument/2006/relationships/slide" Target="/ppt/slides/slide4.xml" Id="Ra42d6ffc4fbb4cb8" /><Relationship Type="http://schemas.openxmlformats.org/officeDocument/2006/relationships/slide" Target="/ppt/slides/slide5.xml" Id="R6c02e7f9ab3d4bcb" /><Relationship Type="http://schemas.openxmlformats.org/officeDocument/2006/relationships/slide" Target="/ppt/slides/slide6.xml" Id="R43b68db66d654ab5" /><Relationship Type="http://schemas.openxmlformats.org/officeDocument/2006/relationships/slide" Target="/ppt/slides/slide7.xml" Id="R04f2a62988c9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6fd9581f2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e5c8849174c5a" /><Relationship Type="http://schemas.openxmlformats.org/officeDocument/2006/relationships/theme" Target="/ppt/slideMasters/theme/theme1.xml" Id="R9be74943457b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e5c884917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01dbe2760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203883599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9187f37ff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193da7369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ce95c06c4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b718dc96b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433455cdf4a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−3 127 531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79 971 913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80 044 308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