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91dcee4ea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8894a4ee84578"/>
  </p:sldMasterIdLst>
  <p:sldIdLst>
    <p:sldId xmlns:r="http://schemas.openxmlformats.org/officeDocument/2006/relationships" id="256" r:id="R81cf687159ca4530"/>
    <p:sldId xmlns:r="http://schemas.openxmlformats.org/officeDocument/2006/relationships" id="257" r:id="R87ffbbb3e3b34220"/>
    <p:sldId xmlns:r="http://schemas.openxmlformats.org/officeDocument/2006/relationships" id="258" r:id="R191f29c3e3244266"/>
    <p:sldId xmlns:r="http://schemas.openxmlformats.org/officeDocument/2006/relationships" id="259" r:id="Rcf6fc0b7ee6b43b4"/>
    <p:sldId xmlns:r="http://schemas.openxmlformats.org/officeDocument/2006/relationships" id="260" r:id="Rb4e892c34c754ce1"/>
    <p:sldId xmlns:r="http://schemas.openxmlformats.org/officeDocument/2006/relationships" id="261" r:id="R7d220644de7c47fd"/>
    <p:sldId xmlns:r="http://schemas.openxmlformats.org/officeDocument/2006/relationships" id="262" r:id="R8f8bbfde2bea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8894a4ee84578" /><Relationship Type="http://schemas.openxmlformats.org/officeDocument/2006/relationships/slide" Target="/ppt/slides/slide1.xml" Id="R81cf687159ca4530" /><Relationship Type="http://schemas.openxmlformats.org/officeDocument/2006/relationships/slide" Target="/ppt/slides/slide2.xml" Id="R87ffbbb3e3b34220" /><Relationship Type="http://schemas.openxmlformats.org/officeDocument/2006/relationships/slide" Target="/ppt/slides/slide3.xml" Id="R191f29c3e3244266" /><Relationship Type="http://schemas.openxmlformats.org/officeDocument/2006/relationships/slide" Target="/ppt/slides/slide4.xml" Id="Rcf6fc0b7ee6b43b4" /><Relationship Type="http://schemas.openxmlformats.org/officeDocument/2006/relationships/slide" Target="/ppt/slides/slide5.xml" Id="Rb4e892c34c754ce1" /><Relationship Type="http://schemas.openxmlformats.org/officeDocument/2006/relationships/slide" Target="/ppt/slides/slide6.xml" Id="R7d220644de7c47fd" /><Relationship Type="http://schemas.openxmlformats.org/officeDocument/2006/relationships/slide" Target="/ppt/slides/slide7.xml" Id="R8f8bbfde2bea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182087e72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aeb28001a48a8" /><Relationship Type="http://schemas.openxmlformats.org/officeDocument/2006/relationships/theme" Target="/ppt/slideMasters/theme/theme1.xml" Id="Reecec9c56ad7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aeb28001a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efb5b8c06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3b914539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c2a78ca6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0310a49b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f0e144fac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0a63c551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ba598d1d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