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791496ed6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6b0854d744019"/>
  </p:sldMasterIdLst>
  <p:sldIdLst>
    <p:sldId xmlns:r="http://schemas.openxmlformats.org/officeDocument/2006/relationships" id="256" r:id="R4936e8483b1b44c5"/>
    <p:sldId xmlns:r="http://schemas.openxmlformats.org/officeDocument/2006/relationships" id="257" r:id="Rbbe145b95dc94ea6"/>
    <p:sldId xmlns:r="http://schemas.openxmlformats.org/officeDocument/2006/relationships" id="258" r:id="R212893e224434996"/>
    <p:sldId xmlns:r="http://schemas.openxmlformats.org/officeDocument/2006/relationships" id="259" r:id="R33f1af91e7bf4323"/>
    <p:sldId xmlns:r="http://schemas.openxmlformats.org/officeDocument/2006/relationships" id="260" r:id="R1f6ab091610a450b"/>
    <p:sldId xmlns:r="http://schemas.openxmlformats.org/officeDocument/2006/relationships" id="261" r:id="R81f8530608674c12"/>
    <p:sldId xmlns:r="http://schemas.openxmlformats.org/officeDocument/2006/relationships" id="262" r:id="R39522c88541f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6b0854d744019" /><Relationship Type="http://schemas.openxmlformats.org/officeDocument/2006/relationships/slide" Target="/ppt/slides/slide1.xml" Id="R4936e8483b1b44c5" /><Relationship Type="http://schemas.openxmlformats.org/officeDocument/2006/relationships/slide" Target="/ppt/slides/slide2.xml" Id="Rbbe145b95dc94ea6" /><Relationship Type="http://schemas.openxmlformats.org/officeDocument/2006/relationships/slide" Target="/ppt/slides/slide3.xml" Id="R212893e224434996" /><Relationship Type="http://schemas.openxmlformats.org/officeDocument/2006/relationships/slide" Target="/ppt/slides/slide4.xml" Id="R33f1af91e7bf4323" /><Relationship Type="http://schemas.openxmlformats.org/officeDocument/2006/relationships/slide" Target="/ppt/slides/slide5.xml" Id="R1f6ab091610a450b" /><Relationship Type="http://schemas.openxmlformats.org/officeDocument/2006/relationships/slide" Target="/ppt/slides/slide6.xml" Id="R81f8530608674c12" /><Relationship Type="http://schemas.openxmlformats.org/officeDocument/2006/relationships/slide" Target="/ppt/slides/slide7.xml" Id="R39522c88541f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99279bc26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28d1fba224b4b" /><Relationship Type="http://schemas.openxmlformats.org/officeDocument/2006/relationships/theme" Target="/ppt/slideMasters/theme/theme1.xml" Id="Rf5a18d19bd29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28d1fba22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46103d2a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f879117e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0f6add1c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338c02f8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0f6b7c907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a9b977224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24b12e1d1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