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08d682fdb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2b395145946cb"/>
  </p:sldMasterIdLst>
  <p:sldIdLst>
    <p:sldId xmlns:r="http://schemas.openxmlformats.org/officeDocument/2006/relationships" id="256" r:id="R9d66cdb27de94cb9"/>
    <p:sldId xmlns:r="http://schemas.openxmlformats.org/officeDocument/2006/relationships" id="257" r:id="R38d6ca9cae1d4d33"/>
    <p:sldId xmlns:r="http://schemas.openxmlformats.org/officeDocument/2006/relationships" id="258" r:id="R5a94d2b0e5844059"/>
    <p:sldId xmlns:r="http://schemas.openxmlformats.org/officeDocument/2006/relationships" id="259" r:id="R544e49f8f8a44b9c"/>
    <p:sldId xmlns:r="http://schemas.openxmlformats.org/officeDocument/2006/relationships" id="260" r:id="R099df5be781d4b6f"/>
    <p:sldId xmlns:r="http://schemas.openxmlformats.org/officeDocument/2006/relationships" id="261" r:id="Rb7486746ec39479a"/>
    <p:sldId xmlns:r="http://schemas.openxmlformats.org/officeDocument/2006/relationships" id="262" r:id="Ra7f925d4e59a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2b395145946cb" /><Relationship Type="http://schemas.openxmlformats.org/officeDocument/2006/relationships/slide" Target="/ppt/slides/slide1.xml" Id="R9d66cdb27de94cb9" /><Relationship Type="http://schemas.openxmlformats.org/officeDocument/2006/relationships/slide" Target="/ppt/slides/slide2.xml" Id="R38d6ca9cae1d4d33" /><Relationship Type="http://schemas.openxmlformats.org/officeDocument/2006/relationships/slide" Target="/ppt/slides/slide3.xml" Id="R5a94d2b0e5844059" /><Relationship Type="http://schemas.openxmlformats.org/officeDocument/2006/relationships/slide" Target="/ppt/slides/slide4.xml" Id="R544e49f8f8a44b9c" /><Relationship Type="http://schemas.openxmlformats.org/officeDocument/2006/relationships/slide" Target="/ppt/slides/slide5.xml" Id="R099df5be781d4b6f" /><Relationship Type="http://schemas.openxmlformats.org/officeDocument/2006/relationships/slide" Target="/ppt/slides/slide6.xml" Id="Rb7486746ec39479a" /><Relationship Type="http://schemas.openxmlformats.org/officeDocument/2006/relationships/slide" Target="/ppt/slides/slide7.xml" Id="Ra7f925d4e59a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a6101c115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3049de2347c7" /><Relationship Type="http://schemas.openxmlformats.org/officeDocument/2006/relationships/theme" Target="/ppt/slideMasters/theme/theme1.xml" Id="Re6e1442eeee7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d3049de23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43a6a3b7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93374d2d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cc5f50bc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134b5c313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ca87fa5b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a2ab907d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4f50ac022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