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e50fe8c7bc4d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bdfbc837154da9"/>
  </p:sldMasterIdLst>
  <p:sldIdLst>
    <p:sldId xmlns:r="http://schemas.openxmlformats.org/officeDocument/2006/relationships" id="256" r:id="Re5c42f82a4654c6e"/>
    <p:sldId xmlns:r="http://schemas.openxmlformats.org/officeDocument/2006/relationships" id="257" r:id="R1a784908b124428b"/>
    <p:sldId xmlns:r="http://schemas.openxmlformats.org/officeDocument/2006/relationships" id="258" r:id="R1b3cd78dca14489a"/>
    <p:sldId xmlns:r="http://schemas.openxmlformats.org/officeDocument/2006/relationships" id="259" r:id="Rdc33263be8904636"/>
    <p:sldId xmlns:r="http://schemas.openxmlformats.org/officeDocument/2006/relationships" id="260" r:id="R34e0992a5ef845e3"/>
    <p:sldId xmlns:r="http://schemas.openxmlformats.org/officeDocument/2006/relationships" id="261" r:id="R2990795a14524ae3"/>
    <p:sldId xmlns:r="http://schemas.openxmlformats.org/officeDocument/2006/relationships" id="262" r:id="R6f85f03817f54e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dfbc837154da9" /><Relationship Type="http://schemas.openxmlformats.org/officeDocument/2006/relationships/slide" Target="/ppt/slides/slide1.xml" Id="Re5c42f82a4654c6e" /><Relationship Type="http://schemas.openxmlformats.org/officeDocument/2006/relationships/slide" Target="/ppt/slides/slide2.xml" Id="R1a784908b124428b" /><Relationship Type="http://schemas.openxmlformats.org/officeDocument/2006/relationships/slide" Target="/ppt/slides/slide3.xml" Id="R1b3cd78dca14489a" /><Relationship Type="http://schemas.openxmlformats.org/officeDocument/2006/relationships/slide" Target="/ppt/slides/slide4.xml" Id="Rdc33263be8904636" /><Relationship Type="http://schemas.openxmlformats.org/officeDocument/2006/relationships/slide" Target="/ppt/slides/slide5.xml" Id="R34e0992a5ef845e3" /><Relationship Type="http://schemas.openxmlformats.org/officeDocument/2006/relationships/slide" Target="/ppt/slides/slide6.xml" Id="R2990795a14524ae3" /><Relationship Type="http://schemas.openxmlformats.org/officeDocument/2006/relationships/slide" Target="/ppt/slides/slide7.xml" Id="R6f85f03817f54e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082e0757242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28d0006f749e8" /><Relationship Type="http://schemas.openxmlformats.org/officeDocument/2006/relationships/theme" Target="/ppt/slideMasters/theme/theme1.xml" Id="R761722fac96d47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f28d0006f749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7ac6fe70f45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fd84b693348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cab7eb43f4a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310ab3b4e45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8012669d449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8f6763ed14a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877aa954f4a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 HOLDING AS ble etablert [år] og holder til i Fåberg.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9 638 079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31 126 796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33 905 857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HUUSE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Ingeborg Huuse, Hunderfossvegen 593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2625 Fåberg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27 55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ingebor@hunderfossen.no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988 878 979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