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4b2be7ea3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db449691294946"/>
  </p:sldMasterIdLst>
  <p:sldIdLst>
    <p:sldId xmlns:r="http://schemas.openxmlformats.org/officeDocument/2006/relationships" id="256" r:id="Rbe2360e631564caa"/>
    <p:sldId xmlns:r="http://schemas.openxmlformats.org/officeDocument/2006/relationships" id="257" r:id="R50a5a85292474daa"/>
    <p:sldId xmlns:r="http://schemas.openxmlformats.org/officeDocument/2006/relationships" id="258" r:id="R2c1ba5573ee448ec"/>
    <p:sldId xmlns:r="http://schemas.openxmlformats.org/officeDocument/2006/relationships" id="259" r:id="R3de0563a8452457c"/>
    <p:sldId xmlns:r="http://schemas.openxmlformats.org/officeDocument/2006/relationships" id="260" r:id="R8cabd8a91f55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b449691294946" /><Relationship Type="http://schemas.openxmlformats.org/officeDocument/2006/relationships/slide" Target="/ppt/slides/slide1.xml" Id="Rbe2360e631564caa" /><Relationship Type="http://schemas.openxmlformats.org/officeDocument/2006/relationships/slide" Target="/ppt/slides/slide2.xml" Id="R50a5a85292474daa" /><Relationship Type="http://schemas.openxmlformats.org/officeDocument/2006/relationships/slide" Target="/ppt/slides/slide3.xml" Id="R2c1ba5573ee448ec" /><Relationship Type="http://schemas.openxmlformats.org/officeDocument/2006/relationships/slide" Target="/ppt/slides/slide4.xml" Id="R3de0563a8452457c" /><Relationship Type="http://schemas.openxmlformats.org/officeDocument/2006/relationships/slide" Target="/ppt/slides/slide5.xml" Id="R8cabd8a91f55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2ce75f18a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edb47720b4995" /><Relationship Type="http://schemas.openxmlformats.org/officeDocument/2006/relationships/theme" Target="/ppt/slideMasters/theme/theme1.xml" Id="Rb9061d61cb0a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edb47720b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17a764290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3a217afb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6e2bc98d8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3e2df98ae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fca55d647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VINDAFJORD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VINDAFJORD KOMMUNE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postmottak@vindafjord.kommune.no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988 893 226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