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43c1ccf2e544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7c61d637bd4121"/>
  </p:sldMasterIdLst>
  <p:sldIdLst>
    <p:sldId xmlns:r="http://schemas.openxmlformats.org/officeDocument/2006/relationships" id="256" r:id="R6b31074213814917"/>
    <p:sldId xmlns:r="http://schemas.openxmlformats.org/officeDocument/2006/relationships" id="257" r:id="Ra65ae01608af4326"/>
    <p:sldId xmlns:r="http://schemas.openxmlformats.org/officeDocument/2006/relationships" id="258" r:id="Ra392c7fdfdcc48f4"/>
    <p:sldId xmlns:r="http://schemas.openxmlformats.org/officeDocument/2006/relationships" id="259" r:id="Rd9503686e63746a2"/>
    <p:sldId xmlns:r="http://schemas.openxmlformats.org/officeDocument/2006/relationships" id="260" r:id="R3a226026efba4004"/>
    <p:sldId xmlns:r="http://schemas.openxmlformats.org/officeDocument/2006/relationships" id="261" r:id="R8c553d91a8f04e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7c61d637bd4121" /><Relationship Type="http://schemas.openxmlformats.org/officeDocument/2006/relationships/slide" Target="/ppt/slides/slide1.xml" Id="R6b31074213814917" /><Relationship Type="http://schemas.openxmlformats.org/officeDocument/2006/relationships/slide" Target="/ppt/slides/slide2.xml" Id="Ra65ae01608af4326" /><Relationship Type="http://schemas.openxmlformats.org/officeDocument/2006/relationships/slide" Target="/ppt/slides/slide3.xml" Id="Ra392c7fdfdcc48f4" /><Relationship Type="http://schemas.openxmlformats.org/officeDocument/2006/relationships/slide" Target="/ppt/slides/slide4.xml" Id="Rd9503686e63746a2" /><Relationship Type="http://schemas.openxmlformats.org/officeDocument/2006/relationships/slide" Target="/ppt/slides/slide5.xml" Id="R3a226026efba4004" /><Relationship Type="http://schemas.openxmlformats.org/officeDocument/2006/relationships/slide" Target="/ppt/slides/slide6.xml" Id="R8c553d91a8f04e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e8eff9a5574c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f0d50ad134cfd" /><Relationship Type="http://schemas.openxmlformats.org/officeDocument/2006/relationships/theme" Target="/ppt/slideMasters/theme/theme1.xml" Id="Rb7258421a65048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cf0d50ad134c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0b705dda943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784194a5342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ec713543647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d59c2366a45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c50d5072a41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5ea4907af48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Vingolfveien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988 899 178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