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1532ee02e34b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6f7c8e232944be"/>
  </p:sldMasterIdLst>
  <p:sldIdLst>
    <p:sldId xmlns:r="http://schemas.openxmlformats.org/officeDocument/2006/relationships" id="256" r:id="R2cdf651275f74852"/>
    <p:sldId xmlns:r="http://schemas.openxmlformats.org/officeDocument/2006/relationships" id="257" r:id="R6840a7d2034b4f94"/>
    <p:sldId xmlns:r="http://schemas.openxmlformats.org/officeDocument/2006/relationships" id="258" r:id="R6bb64e79e27e4796"/>
    <p:sldId xmlns:r="http://schemas.openxmlformats.org/officeDocument/2006/relationships" id="259" r:id="R95b6da07508c4fc3"/>
    <p:sldId xmlns:r="http://schemas.openxmlformats.org/officeDocument/2006/relationships" id="260" r:id="Rc634ade76dc8440a"/>
    <p:sldId xmlns:r="http://schemas.openxmlformats.org/officeDocument/2006/relationships" id="261" r:id="R33e7d10cd4d34980"/>
    <p:sldId xmlns:r="http://schemas.openxmlformats.org/officeDocument/2006/relationships" id="262" r:id="Ra4db07987c214e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6f7c8e232944be" /><Relationship Type="http://schemas.openxmlformats.org/officeDocument/2006/relationships/slide" Target="/ppt/slides/slide1.xml" Id="R2cdf651275f74852" /><Relationship Type="http://schemas.openxmlformats.org/officeDocument/2006/relationships/slide" Target="/ppt/slides/slide2.xml" Id="R6840a7d2034b4f94" /><Relationship Type="http://schemas.openxmlformats.org/officeDocument/2006/relationships/slide" Target="/ppt/slides/slide3.xml" Id="R6bb64e79e27e4796" /><Relationship Type="http://schemas.openxmlformats.org/officeDocument/2006/relationships/slide" Target="/ppt/slides/slide4.xml" Id="R95b6da07508c4fc3" /><Relationship Type="http://schemas.openxmlformats.org/officeDocument/2006/relationships/slide" Target="/ppt/slides/slide5.xml" Id="Rc634ade76dc8440a" /><Relationship Type="http://schemas.openxmlformats.org/officeDocument/2006/relationships/slide" Target="/ppt/slides/slide6.xml" Id="R33e7d10cd4d34980" /><Relationship Type="http://schemas.openxmlformats.org/officeDocument/2006/relationships/slide" Target="/ppt/slides/slide7.xml" Id="Ra4db07987c214e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20981c286c4a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dbf908c0242ec" /><Relationship Type="http://schemas.openxmlformats.org/officeDocument/2006/relationships/theme" Target="/ppt/slideMasters/theme/theme1.xml" Id="Rbc314c97ba7f46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5dbf908c0242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c1237300145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8ba6322bc4a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116b45cd74a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8bc9d0ba444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89cf0bb8641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76158f5c047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b880d08ec46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1 022 400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578 478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4 712 095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144 825 826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156 037 999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HOKHOLT TORSTEIN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Vingolfveien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988 899 178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