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f31ec60c8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0e2a5158440e7"/>
  </p:sldMasterIdLst>
  <p:sldIdLst>
    <p:sldId xmlns:r="http://schemas.openxmlformats.org/officeDocument/2006/relationships" id="256" r:id="R58fdf6c4bd354b67"/>
    <p:sldId xmlns:r="http://schemas.openxmlformats.org/officeDocument/2006/relationships" id="257" r:id="R51e2d52bfad34c80"/>
    <p:sldId xmlns:r="http://schemas.openxmlformats.org/officeDocument/2006/relationships" id="258" r:id="Ra4497660768b4909"/>
    <p:sldId xmlns:r="http://schemas.openxmlformats.org/officeDocument/2006/relationships" id="259" r:id="R59fd16b48d12483f"/>
    <p:sldId xmlns:r="http://schemas.openxmlformats.org/officeDocument/2006/relationships" id="260" r:id="Rac58daa9186d4ccc"/>
    <p:sldId xmlns:r="http://schemas.openxmlformats.org/officeDocument/2006/relationships" id="261" r:id="R71092d55c05c4f39"/>
    <p:sldId xmlns:r="http://schemas.openxmlformats.org/officeDocument/2006/relationships" id="262" r:id="R1b0c6959b5a9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0e2a5158440e7" /><Relationship Type="http://schemas.openxmlformats.org/officeDocument/2006/relationships/slide" Target="/ppt/slides/slide1.xml" Id="R58fdf6c4bd354b67" /><Relationship Type="http://schemas.openxmlformats.org/officeDocument/2006/relationships/slide" Target="/ppt/slides/slide2.xml" Id="R51e2d52bfad34c80" /><Relationship Type="http://schemas.openxmlformats.org/officeDocument/2006/relationships/slide" Target="/ppt/slides/slide3.xml" Id="Ra4497660768b4909" /><Relationship Type="http://schemas.openxmlformats.org/officeDocument/2006/relationships/slide" Target="/ppt/slides/slide4.xml" Id="R59fd16b48d12483f" /><Relationship Type="http://schemas.openxmlformats.org/officeDocument/2006/relationships/slide" Target="/ppt/slides/slide5.xml" Id="Rac58daa9186d4ccc" /><Relationship Type="http://schemas.openxmlformats.org/officeDocument/2006/relationships/slide" Target="/ppt/slides/slide6.xml" Id="R71092d55c05c4f39" /><Relationship Type="http://schemas.openxmlformats.org/officeDocument/2006/relationships/slide" Target="/ppt/slides/slide7.xml" Id="R1b0c6959b5a9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f77188ce3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d115d28946b8" /><Relationship Type="http://schemas.openxmlformats.org/officeDocument/2006/relationships/theme" Target="/ppt/slideMasters/theme/theme1.xml" Id="R6f1612ed4cec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ed115d289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e41b3613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124633fc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631c6caed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2fab8657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be069d09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48a1b54f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18406ec4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