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524f10eba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36892e9a34bfc"/>
  </p:sldMasterIdLst>
  <p:sldIdLst>
    <p:sldId xmlns:r="http://schemas.openxmlformats.org/officeDocument/2006/relationships" id="256" r:id="R6280bc1626aa488e"/>
    <p:sldId xmlns:r="http://schemas.openxmlformats.org/officeDocument/2006/relationships" id="257" r:id="R57fc48eb3ddf4ff6"/>
    <p:sldId xmlns:r="http://schemas.openxmlformats.org/officeDocument/2006/relationships" id="258" r:id="Rc5a4e02a78204c9e"/>
    <p:sldId xmlns:r="http://schemas.openxmlformats.org/officeDocument/2006/relationships" id="259" r:id="Rc029581639024e3a"/>
    <p:sldId xmlns:r="http://schemas.openxmlformats.org/officeDocument/2006/relationships" id="260" r:id="R424d889ad827464b"/>
    <p:sldId xmlns:r="http://schemas.openxmlformats.org/officeDocument/2006/relationships" id="261" r:id="R8c4a3f2d3d424e00"/>
    <p:sldId xmlns:r="http://schemas.openxmlformats.org/officeDocument/2006/relationships" id="262" r:id="Radfdcc3ae936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36892e9a34bfc" /><Relationship Type="http://schemas.openxmlformats.org/officeDocument/2006/relationships/slide" Target="/ppt/slides/slide1.xml" Id="R6280bc1626aa488e" /><Relationship Type="http://schemas.openxmlformats.org/officeDocument/2006/relationships/slide" Target="/ppt/slides/slide2.xml" Id="R57fc48eb3ddf4ff6" /><Relationship Type="http://schemas.openxmlformats.org/officeDocument/2006/relationships/slide" Target="/ppt/slides/slide3.xml" Id="Rc5a4e02a78204c9e" /><Relationship Type="http://schemas.openxmlformats.org/officeDocument/2006/relationships/slide" Target="/ppt/slides/slide4.xml" Id="Rc029581639024e3a" /><Relationship Type="http://schemas.openxmlformats.org/officeDocument/2006/relationships/slide" Target="/ppt/slides/slide5.xml" Id="R424d889ad827464b" /><Relationship Type="http://schemas.openxmlformats.org/officeDocument/2006/relationships/slide" Target="/ppt/slides/slide6.xml" Id="R8c4a3f2d3d424e00" /><Relationship Type="http://schemas.openxmlformats.org/officeDocument/2006/relationships/slide" Target="/ppt/slides/slide7.xml" Id="Radfdcc3ae936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0799140ce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e70a91fa5472a" /><Relationship Type="http://schemas.openxmlformats.org/officeDocument/2006/relationships/theme" Target="/ppt/slideMasters/theme/theme1.xml" Id="Rc65c78768ab4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e70a91fa5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4ee76997c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da4c5a322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ac09a4e2b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18fb5145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340ef8e48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9555e0c45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2260406bf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