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7c9e8ca7f4e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c443de470d49a5"/>
  </p:sldMasterIdLst>
  <p:sldIdLst>
    <p:sldId xmlns:r="http://schemas.openxmlformats.org/officeDocument/2006/relationships" id="256" r:id="Rf708739cc5ce4689"/>
    <p:sldId xmlns:r="http://schemas.openxmlformats.org/officeDocument/2006/relationships" id="257" r:id="Ra13f8259780341fa"/>
    <p:sldId xmlns:r="http://schemas.openxmlformats.org/officeDocument/2006/relationships" id="258" r:id="R15701c8e464f438a"/>
    <p:sldId xmlns:r="http://schemas.openxmlformats.org/officeDocument/2006/relationships" id="259" r:id="Rb3d2a085dfd14f74"/>
    <p:sldId xmlns:r="http://schemas.openxmlformats.org/officeDocument/2006/relationships" id="260" r:id="Raf72d0bb71584d19"/>
    <p:sldId xmlns:r="http://schemas.openxmlformats.org/officeDocument/2006/relationships" id="261" r:id="R3f45d73d34bf4880"/>
    <p:sldId xmlns:r="http://schemas.openxmlformats.org/officeDocument/2006/relationships" id="262" r:id="R3535c783395f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443de470d49a5" /><Relationship Type="http://schemas.openxmlformats.org/officeDocument/2006/relationships/slide" Target="/ppt/slides/slide1.xml" Id="Rf708739cc5ce4689" /><Relationship Type="http://schemas.openxmlformats.org/officeDocument/2006/relationships/slide" Target="/ppt/slides/slide2.xml" Id="Ra13f8259780341fa" /><Relationship Type="http://schemas.openxmlformats.org/officeDocument/2006/relationships/slide" Target="/ppt/slides/slide3.xml" Id="R15701c8e464f438a" /><Relationship Type="http://schemas.openxmlformats.org/officeDocument/2006/relationships/slide" Target="/ppt/slides/slide4.xml" Id="Rb3d2a085dfd14f74" /><Relationship Type="http://schemas.openxmlformats.org/officeDocument/2006/relationships/slide" Target="/ppt/slides/slide5.xml" Id="Raf72d0bb71584d19" /><Relationship Type="http://schemas.openxmlformats.org/officeDocument/2006/relationships/slide" Target="/ppt/slides/slide6.xml" Id="R3f45d73d34bf4880" /><Relationship Type="http://schemas.openxmlformats.org/officeDocument/2006/relationships/slide" Target="/ppt/slides/slide7.xml" Id="R3535c783395f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68c9e39dd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128aa9f54b86" /><Relationship Type="http://schemas.openxmlformats.org/officeDocument/2006/relationships/theme" Target="/ppt/slideMasters/theme/theme1.xml" Id="R13ca6e52192f44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2128aa9f5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d132e4ea6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72dcb023647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43c54d36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d72901387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92bd01b5a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4147fe03c4f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393ccd0e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