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b314444f3e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859d079214a25"/>
  </p:sldMasterIdLst>
  <p:sldIdLst>
    <p:sldId xmlns:r="http://schemas.openxmlformats.org/officeDocument/2006/relationships" id="256" r:id="R44bb2aa3922d401a"/>
    <p:sldId xmlns:r="http://schemas.openxmlformats.org/officeDocument/2006/relationships" id="257" r:id="Rb14df3362192453b"/>
    <p:sldId xmlns:r="http://schemas.openxmlformats.org/officeDocument/2006/relationships" id="258" r:id="Ree3a22e957b74063"/>
    <p:sldId xmlns:r="http://schemas.openxmlformats.org/officeDocument/2006/relationships" id="259" r:id="R3c520926d53a43b8"/>
    <p:sldId xmlns:r="http://schemas.openxmlformats.org/officeDocument/2006/relationships" id="260" r:id="R361fa677a4ae4d3b"/>
    <p:sldId xmlns:r="http://schemas.openxmlformats.org/officeDocument/2006/relationships" id="261" r:id="R8d7dbec5b1aa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859d079214a25" /><Relationship Type="http://schemas.openxmlformats.org/officeDocument/2006/relationships/slide" Target="/ppt/slides/slide1.xml" Id="R44bb2aa3922d401a" /><Relationship Type="http://schemas.openxmlformats.org/officeDocument/2006/relationships/slide" Target="/ppt/slides/slide2.xml" Id="Rb14df3362192453b" /><Relationship Type="http://schemas.openxmlformats.org/officeDocument/2006/relationships/slide" Target="/ppt/slides/slide3.xml" Id="Ree3a22e957b74063" /><Relationship Type="http://schemas.openxmlformats.org/officeDocument/2006/relationships/slide" Target="/ppt/slides/slide4.xml" Id="R3c520926d53a43b8" /><Relationship Type="http://schemas.openxmlformats.org/officeDocument/2006/relationships/slide" Target="/ppt/slides/slide5.xml" Id="R361fa677a4ae4d3b" /><Relationship Type="http://schemas.openxmlformats.org/officeDocument/2006/relationships/slide" Target="/ppt/slides/slide6.xml" Id="R8d7dbec5b1aa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e226dc180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6aaf9e40545b0" /><Relationship Type="http://schemas.openxmlformats.org/officeDocument/2006/relationships/theme" Target="/ppt/slideMasters/theme/theme1.xml" Id="R37880548eddc43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6aaf9e405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5509e389b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71c81889a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a10d4901f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1e749bc83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a9f834cec49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11f5ea6f0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 Vivike, Christian Frederiks vei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bovivike@online.no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988 925 314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 AS</a:t>
            </a:r>
          </a:p>
        </p:txBody>
      </p:sp>
    </p:spTree>
  </p:cSld>
  <p:clrMapOvr>
    <a:masterClrMapping xmlns:a="http://schemas.openxmlformats.org/drawingml/2006/main"/>
  </p:clrMapOvr>
</p:sld>
</file>