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f385a6576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4104862424556"/>
  </p:sldMasterIdLst>
  <p:sldIdLst>
    <p:sldId xmlns:r="http://schemas.openxmlformats.org/officeDocument/2006/relationships" id="256" r:id="R576d24e60b0e4bde"/>
    <p:sldId xmlns:r="http://schemas.openxmlformats.org/officeDocument/2006/relationships" id="257" r:id="R738bc4da67274a23"/>
    <p:sldId xmlns:r="http://schemas.openxmlformats.org/officeDocument/2006/relationships" id="258" r:id="R3a6121845ddd4b14"/>
    <p:sldId xmlns:r="http://schemas.openxmlformats.org/officeDocument/2006/relationships" id="259" r:id="R0fea2b50faca45a1"/>
    <p:sldId xmlns:r="http://schemas.openxmlformats.org/officeDocument/2006/relationships" id="260" r:id="Rcd1a0cbe96494327"/>
    <p:sldId xmlns:r="http://schemas.openxmlformats.org/officeDocument/2006/relationships" id="261" r:id="R36403f8fdbbb4435"/>
    <p:sldId xmlns:r="http://schemas.openxmlformats.org/officeDocument/2006/relationships" id="262" r:id="R61e2d0f30ba9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4104862424556" /><Relationship Type="http://schemas.openxmlformats.org/officeDocument/2006/relationships/slide" Target="/ppt/slides/slide1.xml" Id="R576d24e60b0e4bde" /><Relationship Type="http://schemas.openxmlformats.org/officeDocument/2006/relationships/slide" Target="/ppt/slides/slide2.xml" Id="R738bc4da67274a23" /><Relationship Type="http://schemas.openxmlformats.org/officeDocument/2006/relationships/slide" Target="/ppt/slides/slide3.xml" Id="R3a6121845ddd4b14" /><Relationship Type="http://schemas.openxmlformats.org/officeDocument/2006/relationships/slide" Target="/ppt/slides/slide4.xml" Id="R0fea2b50faca45a1" /><Relationship Type="http://schemas.openxmlformats.org/officeDocument/2006/relationships/slide" Target="/ppt/slides/slide5.xml" Id="Rcd1a0cbe96494327" /><Relationship Type="http://schemas.openxmlformats.org/officeDocument/2006/relationships/slide" Target="/ppt/slides/slide6.xml" Id="R36403f8fdbbb4435" /><Relationship Type="http://schemas.openxmlformats.org/officeDocument/2006/relationships/slide" Target="/ppt/slides/slide7.xml" Id="R61e2d0f30ba9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0dd4bbf04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202788db471a" /><Relationship Type="http://schemas.openxmlformats.org/officeDocument/2006/relationships/theme" Target="/ppt/slideMasters/theme/theme1.xml" Id="R087820581bc6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1202788db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d8dbd65c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3d5968138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f85fe7499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171d507f6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b1f45eaf4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c701f8fad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39b608e0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9 344 864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VIVIKE 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 Vivike, Christian Frederiks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bovivike@online.no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