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49a3e31fc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ba6d6cf2e41db"/>
  </p:sldMasterIdLst>
  <p:sldIdLst>
    <p:sldId xmlns:r="http://schemas.openxmlformats.org/officeDocument/2006/relationships" id="256" r:id="Ree2d1ed6eea64cdd"/>
    <p:sldId xmlns:r="http://schemas.openxmlformats.org/officeDocument/2006/relationships" id="257" r:id="Re1eeddfd854c402c"/>
    <p:sldId xmlns:r="http://schemas.openxmlformats.org/officeDocument/2006/relationships" id="258" r:id="Ra4d10e863b294df2"/>
    <p:sldId xmlns:r="http://schemas.openxmlformats.org/officeDocument/2006/relationships" id="259" r:id="R5f05ee74a38046e7"/>
    <p:sldId xmlns:r="http://schemas.openxmlformats.org/officeDocument/2006/relationships" id="260" r:id="R27e417f0bf284d21"/>
    <p:sldId xmlns:r="http://schemas.openxmlformats.org/officeDocument/2006/relationships" id="261" r:id="R8350203e01d342e0"/>
    <p:sldId xmlns:r="http://schemas.openxmlformats.org/officeDocument/2006/relationships" id="262" r:id="R6f44398861f2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ba6d6cf2e41db" /><Relationship Type="http://schemas.openxmlformats.org/officeDocument/2006/relationships/slide" Target="/ppt/slides/slide1.xml" Id="Ree2d1ed6eea64cdd" /><Relationship Type="http://schemas.openxmlformats.org/officeDocument/2006/relationships/slide" Target="/ppt/slides/slide2.xml" Id="Re1eeddfd854c402c" /><Relationship Type="http://schemas.openxmlformats.org/officeDocument/2006/relationships/slide" Target="/ppt/slides/slide3.xml" Id="Ra4d10e863b294df2" /><Relationship Type="http://schemas.openxmlformats.org/officeDocument/2006/relationships/slide" Target="/ppt/slides/slide4.xml" Id="R5f05ee74a38046e7" /><Relationship Type="http://schemas.openxmlformats.org/officeDocument/2006/relationships/slide" Target="/ppt/slides/slide5.xml" Id="R27e417f0bf284d21" /><Relationship Type="http://schemas.openxmlformats.org/officeDocument/2006/relationships/slide" Target="/ppt/slides/slide6.xml" Id="R8350203e01d342e0" /><Relationship Type="http://schemas.openxmlformats.org/officeDocument/2006/relationships/slide" Target="/ppt/slides/slide7.xml" Id="R6f44398861f2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7010824f7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49fb024d34e86" /><Relationship Type="http://schemas.openxmlformats.org/officeDocument/2006/relationships/theme" Target="/ppt/slideMasters/theme/theme1.xml" Id="R71f6c9c50ca3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49fb024d3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dd572a471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41b665bd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0cd58515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ea057af7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68512962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0b836a70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96c6e81e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GRØNNEBERG JØRN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