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9ea79abc0448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5942f5152f482f"/>
  </p:sldMasterIdLst>
  <p:sldIdLst>
    <p:sldId xmlns:r="http://schemas.openxmlformats.org/officeDocument/2006/relationships" id="256" r:id="R5b969facc7454b14"/>
    <p:sldId xmlns:r="http://schemas.openxmlformats.org/officeDocument/2006/relationships" id="257" r:id="R1f917d5fb35c4667"/>
    <p:sldId xmlns:r="http://schemas.openxmlformats.org/officeDocument/2006/relationships" id="258" r:id="Ra603fa1810e3462f"/>
    <p:sldId xmlns:r="http://schemas.openxmlformats.org/officeDocument/2006/relationships" id="259" r:id="R67e59c1800b4419a"/>
    <p:sldId xmlns:r="http://schemas.openxmlformats.org/officeDocument/2006/relationships" id="260" r:id="R3d4ff40c727d4a97"/>
    <p:sldId xmlns:r="http://schemas.openxmlformats.org/officeDocument/2006/relationships" id="261" r:id="Rfffc5ec9a14941fa"/>
    <p:sldId xmlns:r="http://schemas.openxmlformats.org/officeDocument/2006/relationships" id="262" r:id="R29cc90c8555543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5942f5152f482f" /><Relationship Type="http://schemas.openxmlformats.org/officeDocument/2006/relationships/slide" Target="/ppt/slides/slide1.xml" Id="R5b969facc7454b14" /><Relationship Type="http://schemas.openxmlformats.org/officeDocument/2006/relationships/slide" Target="/ppt/slides/slide2.xml" Id="R1f917d5fb35c4667" /><Relationship Type="http://schemas.openxmlformats.org/officeDocument/2006/relationships/slide" Target="/ppt/slides/slide3.xml" Id="Ra603fa1810e3462f" /><Relationship Type="http://schemas.openxmlformats.org/officeDocument/2006/relationships/slide" Target="/ppt/slides/slide4.xml" Id="R67e59c1800b4419a" /><Relationship Type="http://schemas.openxmlformats.org/officeDocument/2006/relationships/slide" Target="/ppt/slides/slide5.xml" Id="R3d4ff40c727d4a97" /><Relationship Type="http://schemas.openxmlformats.org/officeDocument/2006/relationships/slide" Target="/ppt/slides/slide6.xml" Id="Rfffc5ec9a14941fa" /><Relationship Type="http://schemas.openxmlformats.org/officeDocument/2006/relationships/slide" Target="/ppt/slides/slide7.xml" Id="R29cc90c8555543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e0922ab27c4c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d9c5196f84fb0" /><Relationship Type="http://schemas.openxmlformats.org/officeDocument/2006/relationships/theme" Target="/ppt/slideMasters/theme/theme1.xml" Id="R14d76ba2d76342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cd9c5196f84f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6d830edad45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58cd3d5ea47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b2af072ba4c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dd6d1b27c40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25f14108d49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7cd39cc0745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4d101e4b34c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KVISVIK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KVISVIK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525 854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−2 114 117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106 583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51 058 315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60 224 855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KVISVIK HALSTEIN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Puls Eiendom AS, Falkenborgvegen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halstein@pulseiendom.no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988 925 462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KVISVIK HOLDING AS</a:t>
            </a:r>
          </a:p>
        </p:txBody>
      </p:sp>
    </p:spTree>
  </p:cSld>
  <p:clrMapOvr>
    <a:masterClrMapping xmlns:a="http://schemas.openxmlformats.org/drawingml/2006/main"/>
  </p:clrMapOvr>
</p:sld>
</file>