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7cd93d746e542f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7c2f86d2b964694"/>
  </p:sldMasterIdLst>
  <p:sldIdLst>
    <p:sldId xmlns:r="http://schemas.openxmlformats.org/officeDocument/2006/relationships" id="256" r:id="Re770b380717449fc"/>
    <p:sldId xmlns:r="http://schemas.openxmlformats.org/officeDocument/2006/relationships" id="257" r:id="R5e7aca80ec4c4302"/>
    <p:sldId xmlns:r="http://schemas.openxmlformats.org/officeDocument/2006/relationships" id="258" r:id="R9556a053d63e4b71"/>
    <p:sldId xmlns:r="http://schemas.openxmlformats.org/officeDocument/2006/relationships" id="259" r:id="R2c0ae59a7c724fe0"/>
    <p:sldId xmlns:r="http://schemas.openxmlformats.org/officeDocument/2006/relationships" id="260" r:id="Re48a2552affe4420"/>
    <p:sldId xmlns:r="http://schemas.openxmlformats.org/officeDocument/2006/relationships" id="261" r:id="Refe2faef49724de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c2f86d2b964694" /><Relationship Type="http://schemas.openxmlformats.org/officeDocument/2006/relationships/slide" Target="/ppt/slides/slide1.xml" Id="Re770b380717449fc" /><Relationship Type="http://schemas.openxmlformats.org/officeDocument/2006/relationships/slide" Target="/ppt/slides/slide2.xml" Id="R5e7aca80ec4c4302" /><Relationship Type="http://schemas.openxmlformats.org/officeDocument/2006/relationships/slide" Target="/ppt/slides/slide3.xml" Id="R9556a053d63e4b71" /><Relationship Type="http://schemas.openxmlformats.org/officeDocument/2006/relationships/slide" Target="/ppt/slides/slide4.xml" Id="R2c0ae59a7c724fe0" /><Relationship Type="http://schemas.openxmlformats.org/officeDocument/2006/relationships/slide" Target="/ppt/slides/slide5.xml" Id="Re48a2552affe4420" /><Relationship Type="http://schemas.openxmlformats.org/officeDocument/2006/relationships/slide" Target="/ppt/slides/slide6.xml" Id="Refe2faef49724de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b29600c6a644c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351358c0734275" /><Relationship Type="http://schemas.openxmlformats.org/officeDocument/2006/relationships/theme" Target="/ppt/slideMasters/theme/theme1.xml" Id="Rebb7e38331574e1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a351358c073427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39c1f0d7654a7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681fef7fc7468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e8c29778404ab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ff434db3f544a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20a74b311345a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59a460eef7450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HYDALEN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HYDALEN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HYDALEN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HYDALEN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HYDALEN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HYDALEN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−36 124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6 407 537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38 984 796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46 311 431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HYDALEN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Truls A Christensen, Fredriksborgveien 19C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988 926 353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HYDALEN AS</a:t>
            </a:r>
          </a:p>
        </p:txBody>
      </p:sp>
    </p:spTree>
  </p:cSld>
  <p:clrMapOvr>
    <a:masterClrMapping xmlns:a="http://schemas.openxmlformats.org/drawingml/2006/main"/>
  </p:clrMapOvr>
</p:sld>
</file>