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12722e21c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ff3eadb3b4f75"/>
  </p:sldMasterIdLst>
  <p:sldIdLst>
    <p:sldId xmlns:r="http://schemas.openxmlformats.org/officeDocument/2006/relationships" id="256" r:id="R413896befccd48b8"/>
    <p:sldId xmlns:r="http://schemas.openxmlformats.org/officeDocument/2006/relationships" id="257" r:id="Ra447e3d197dd4830"/>
    <p:sldId xmlns:r="http://schemas.openxmlformats.org/officeDocument/2006/relationships" id="258" r:id="R4415b64b7eb54f32"/>
    <p:sldId xmlns:r="http://schemas.openxmlformats.org/officeDocument/2006/relationships" id="259" r:id="R19fae486bb2d4b95"/>
    <p:sldId xmlns:r="http://schemas.openxmlformats.org/officeDocument/2006/relationships" id="260" r:id="Rb88435ab8fb841b9"/>
    <p:sldId xmlns:r="http://schemas.openxmlformats.org/officeDocument/2006/relationships" id="261" r:id="R3bc46721bea3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ff3eadb3b4f75" /><Relationship Type="http://schemas.openxmlformats.org/officeDocument/2006/relationships/slide" Target="/ppt/slides/slide1.xml" Id="R413896befccd48b8" /><Relationship Type="http://schemas.openxmlformats.org/officeDocument/2006/relationships/slide" Target="/ppt/slides/slide2.xml" Id="Ra447e3d197dd4830" /><Relationship Type="http://schemas.openxmlformats.org/officeDocument/2006/relationships/slide" Target="/ppt/slides/slide3.xml" Id="R4415b64b7eb54f32" /><Relationship Type="http://schemas.openxmlformats.org/officeDocument/2006/relationships/slide" Target="/ppt/slides/slide4.xml" Id="R19fae486bb2d4b95" /><Relationship Type="http://schemas.openxmlformats.org/officeDocument/2006/relationships/slide" Target="/ppt/slides/slide5.xml" Id="Rb88435ab8fb841b9" /><Relationship Type="http://schemas.openxmlformats.org/officeDocument/2006/relationships/slide" Target="/ppt/slides/slide6.xml" Id="R3bc46721bea3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48c0e63c2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82b06377d455b" /><Relationship Type="http://schemas.openxmlformats.org/officeDocument/2006/relationships/theme" Target="/ppt/slideMasters/theme/theme1.xml" Id="R12ac949b8fe4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82b06377d45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ab57e822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63c470219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05662527f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0e0c5699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6eaafd51a4a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1342ffc3f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