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2afcd6a8cb42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10ac8093f94c44"/>
  </p:sldMasterIdLst>
  <p:sldIdLst>
    <p:sldId xmlns:r="http://schemas.openxmlformats.org/officeDocument/2006/relationships" id="256" r:id="R7aea2bb0173f44ea"/>
    <p:sldId xmlns:r="http://schemas.openxmlformats.org/officeDocument/2006/relationships" id="257" r:id="Rb0f92f30f7ae445b"/>
    <p:sldId xmlns:r="http://schemas.openxmlformats.org/officeDocument/2006/relationships" id="258" r:id="Re273c27c2b8342ab"/>
    <p:sldId xmlns:r="http://schemas.openxmlformats.org/officeDocument/2006/relationships" id="259" r:id="R8d2ceee3d2a941fa"/>
    <p:sldId xmlns:r="http://schemas.openxmlformats.org/officeDocument/2006/relationships" id="260" r:id="R436a41241bf04c11"/>
    <p:sldId xmlns:r="http://schemas.openxmlformats.org/officeDocument/2006/relationships" id="261" r:id="R0a2c9c1ecb1b411d"/>
    <p:sldId xmlns:r="http://schemas.openxmlformats.org/officeDocument/2006/relationships" id="262" r:id="R759e7e4e1a9944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10ac8093f94c44" /><Relationship Type="http://schemas.openxmlformats.org/officeDocument/2006/relationships/slide" Target="/ppt/slides/slide1.xml" Id="R7aea2bb0173f44ea" /><Relationship Type="http://schemas.openxmlformats.org/officeDocument/2006/relationships/slide" Target="/ppt/slides/slide2.xml" Id="Rb0f92f30f7ae445b" /><Relationship Type="http://schemas.openxmlformats.org/officeDocument/2006/relationships/slide" Target="/ppt/slides/slide3.xml" Id="Re273c27c2b8342ab" /><Relationship Type="http://schemas.openxmlformats.org/officeDocument/2006/relationships/slide" Target="/ppt/slides/slide4.xml" Id="R8d2ceee3d2a941fa" /><Relationship Type="http://schemas.openxmlformats.org/officeDocument/2006/relationships/slide" Target="/ppt/slides/slide5.xml" Id="R436a41241bf04c11" /><Relationship Type="http://schemas.openxmlformats.org/officeDocument/2006/relationships/slide" Target="/ppt/slides/slide6.xml" Id="R0a2c9c1ecb1b411d" /><Relationship Type="http://schemas.openxmlformats.org/officeDocument/2006/relationships/slide" Target="/ppt/slides/slide7.xml" Id="R759e7e4e1a9944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c525a7b98547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26bddb59448a7" /><Relationship Type="http://schemas.openxmlformats.org/officeDocument/2006/relationships/theme" Target="/ppt/slideMasters/theme/theme1.xml" Id="Rcce0c50d0a5e4d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c26bddb59448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f5d3ca4a346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df6f2ffbb44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91ecf6faa46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c2fd8235646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24ffe8eca41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22a1ed10044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72b677dc949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KULINGEN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KULINGEN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28 784 876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116 612 339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117 546 867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 EGIL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 KARL ANDREAS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 SVEIN KOLØEN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KOLØEN JUSTINE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988 929 271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KULINGEN AS</a:t>
            </a:r>
          </a:p>
        </p:txBody>
      </p:sp>
    </p:spTree>
  </p:cSld>
  <p:clrMapOvr>
    <a:masterClrMapping xmlns:a="http://schemas.openxmlformats.org/drawingml/2006/main"/>
  </p:clrMapOvr>
</p:sld>
</file>